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0" r:id="rId5"/>
    <p:sldId id="261" r:id="rId6"/>
    <p:sldId id="262" r:id="rId7"/>
    <p:sldId id="263" r:id="rId8"/>
    <p:sldId id="264" r:id="rId9"/>
    <p:sldId id="265" r:id="rId10"/>
    <p:sldId id="266" r:id="rId11"/>
    <p:sldId id="270" r:id="rId12"/>
    <p:sldId id="271" r:id="rId13"/>
    <p:sldId id="273" r:id="rId14"/>
    <p:sldId id="274" r:id="rId15"/>
    <p:sldId id="275"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eeth mathangi" userId="7329b9561d1018e2" providerId="LiveId" clId="{E76CA8DD-35FB-4474-A86F-8EF26CD39134}"/>
    <pc:docChg chg="modSld">
      <pc:chgData name="vineeth mathangi" userId="7329b9561d1018e2" providerId="LiveId" clId="{E76CA8DD-35FB-4474-A86F-8EF26CD39134}" dt="2021-12-09T15:20:30.393" v="41" actId="20577"/>
      <pc:docMkLst>
        <pc:docMk/>
      </pc:docMkLst>
      <pc:sldChg chg="modSp mod">
        <pc:chgData name="vineeth mathangi" userId="7329b9561d1018e2" providerId="LiveId" clId="{E76CA8DD-35FB-4474-A86F-8EF26CD39134}" dt="2021-12-09T15:20:30.393" v="41" actId="20577"/>
        <pc:sldMkLst>
          <pc:docMk/>
          <pc:sldMk cId="3115860239" sldId="262"/>
        </pc:sldMkLst>
        <pc:spChg chg="mod">
          <ac:chgData name="vineeth mathangi" userId="7329b9561d1018e2" providerId="LiveId" clId="{E76CA8DD-35FB-4474-A86F-8EF26CD39134}" dt="2021-12-09T15:20:30.393" v="41" actId="20577"/>
          <ac:spMkLst>
            <pc:docMk/>
            <pc:sldMk cId="3115860239" sldId="262"/>
            <ac:spMk id="2" creationId="{821F3085-D379-4167-86DE-AA85A4D2FCC9}"/>
          </ac:spMkLst>
        </pc:spChg>
      </pc:sldChg>
      <pc:sldChg chg="modSp mod">
        <pc:chgData name="vineeth mathangi" userId="7329b9561d1018e2" providerId="LiveId" clId="{E76CA8DD-35FB-4474-A86F-8EF26CD39134}" dt="2021-12-09T15:00:17.595" v="19" actId="20577"/>
        <pc:sldMkLst>
          <pc:docMk/>
          <pc:sldMk cId="694734020" sldId="264"/>
        </pc:sldMkLst>
        <pc:spChg chg="mod">
          <ac:chgData name="vineeth mathangi" userId="7329b9561d1018e2" providerId="LiveId" clId="{E76CA8DD-35FB-4474-A86F-8EF26CD39134}" dt="2021-12-09T15:00:17.595" v="19" actId="20577"/>
          <ac:spMkLst>
            <pc:docMk/>
            <pc:sldMk cId="694734020" sldId="264"/>
            <ac:spMk id="3" creationId="{5C7C3D52-2F04-450F-A505-C710DB4D0ABF}"/>
          </ac:spMkLst>
        </pc:spChg>
      </pc:sldChg>
      <pc:sldChg chg="modSp mod">
        <pc:chgData name="vineeth mathangi" userId="7329b9561d1018e2" providerId="LiveId" clId="{E76CA8DD-35FB-4474-A86F-8EF26CD39134}" dt="2021-12-09T15:05:05.860" v="24" actId="20577"/>
        <pc:sldMkLst>
          <pc:docMk/>
          <pc:sldMk cId="182212877" sldId="266"/>
        </pc:sldMkLst>
        <pc:spChg chg="mod">
          <ac:chgData name="vineeth mathangi" userId="7329b9561d1018e2" providerId="LiveId" clId="{E76CA8DD-35FB-4474-A86F-8EF26CD39134}" dt="2021-12-09T15:05:05.860" v="24" actId="20577"/>
          <ac:spMkLst>
            <pc:docMk/>
            <pc:sldMk cId="182212877" sldId="266"/>
            <ac:spMk id="2" creationId="{E8A130BE-4592-4B8E-94A6-0FBC38370E76}"/>
          </ac:spMkLst>
        </pc:spChg>
      </pc:sldChg>
      <pc:sldChg chg="modSp mod">
        <pc:chgData name="vineeth mathangi" userId="7329b9561d1018e2" providerId="LiveId" clId="{E76CA8DD-35FB-4474-A86F-8EF26CD39134}" dt="2021-12-09T15:06:27.960" v="26" actId="20577"/>
        <pc:sldMkLst>
          <pc:docMk/>
          <pc:sldMk cId="2294094208" sldId="271"/>
        </pc:sldMkLst>
        <pc:spChg chg="mod">
          <ac:chgData name="vineeth mathangi" userId="7329b9561d1018e2" providerId="LiveId" clId="{E76CA8DD-35FB-4474-A86F-8EF26CD39134}" dt="2021-12-09T15:06:27.960" v="26" actId="20577"/>
          <ac:spMkLst>
            <pc:docMk/>
            <pc:sldMk cId="2294094208" sldId="271"/>
            <ac:spMk id="3" creationId="{96994564-5F46-4DB7-BD0F-52C22CC5AEAB}"/>
          </ac:spMkLst>
        </pc:spChg>
      </pc:sldChg>
    </pc:docChg>
  </pc:docChgLst>
  <pc:docChgLst>
    <pc:chgData name="vineeth mathangi" userId="7329b9561d1018e2" providerId="LiveId" clId="{11C0DD21-DBAF-4734-935E-3211C57DCA5D}"/>
    <pc:docChg chg="undo custSel addSld delSld modSld">
      <pc:chgData name="vineeth mathangi" userId="7329b9561d1018e2" providerId="LiveId" clId="{11C0DD21-DBAF-4734-935E-3211C57DCA5D}" dt="2021-12-09T14:28:33.644" v="5956" actId="20577"/>
      <pc:docMkLst>
        <pc:docMk/>
      </pc:docMkLst>
      <pc:sldChg chg="addSp delSp modSp mod">
        <pc:chgData name="vineeth mathangi" userId="7329b9561d1018e2" providerId="LiveId" clId="{11C0DD21-DBAF-4734-935E-3211C57DCA5D}" dt="2021-12-07T21:07:19.516" v="1170" actId="26606"/>
        <pc:sldMkLst>
          <pc:docMk/>
          <pc:sldMk cId="1722048639" sldId="257"/>
        </pc:sldMkLst>
        <pc:spChg chg="del">
          <ac:chgData name="vineeth mathangi" userId="7329b9561d1018e2" providerId="LiveId" clId="{11C0DD21-DBAF-4734-935E-3211C57DCA5D}" dt="2021-12-07T13:56:53.604" v="698" actId="12084"/>
          <ac:spMkLst>
            <pc:docMk/>
            <pc:sldMk cId="1722048639" sldId="257"/>
            <ac:spMk id="3" creationId="{C0E23C71-1D59-48E6-93D2-CBAC22CB6D48}"/>
          </ac:spMkLst>
        </pc:spChg>
        <pc:graphicFrameChg chg="add mod modGraphic">
          <ac:chgData name="vineeth mathangi" userId="7329b9561d1018e2" providerId="LiveId" clId="{11C0DD21-DBAF-4734-935E-3211C57DCA5D}" dt="2021-12-07T21:07:19.516" v="1170" actId="26606"/>
          <ac:graphicFrameMkLst>
            <pc:docMk/>
            <pc:sldMk cId="1722048639" sldId="257"/>
            <ac:graphicFrameMk id="6" creationId="{8D365211-BF3B-431D-9E29-15777E990041}"/>
          </ac:graphicFrameMkLst>
        </pc:graphicFrameChg>
      </pc:sldChg>
      <pc:sldChg chg="modSp mod">
        <pc:chgData name="vineeth mathangi" userId="7329b9561d1018e2" providerId="LiveId" clId="{11C0DD21-DBAF-4734-935E-3211C57DCA5D}" dt="2021-12-07T13:00:13.122" v="9" actId="207"/>
        <pc:sldMkLst>
          <pc:docMk/>
          <pc:sldMk cId="375200634" sldId="259"/>
        </pc:sldMkLst>
        <pc:picChg chg="mod">
          <ac:chgData name="vineeth mathangi" userId="7329b9561d1018e2" providerId="LiveId" clId="{11C0DD21-DBAF-4734-935E-3211C57DCA5D}" dt="2021-12-07T13:00:13.122" v="9" actId="207"/>
          <ac:picMkLst>
            <pc:docMk/>
            <pc:sldMk cId="375200634" sldId="259"/>
            <ac:picMk id="6" creationId="{C802D2E4-676D-4D8B-9CE2-D4B14B1F33A3}"/>
          </ac:picMkLst>
        </pc:picChg>
      </pc:sldChg>
      <pc:sldChg chg="addSp delSp modSp add del mod modTransition setBg">
        <pc:chgData name="vineeth mathangi" userId="7329b9561d1018e2" providerId="LiveId" clId="{11C0DD21-DBAF-4734-935E-3211C57DCA5D}" dt="2021-12-07T23:06:59.904" v="4221" actId="2696"/>
        <pc:sldMkLst>
          <pc:docMk/>
          <pc:sldMk cId="3445766386" sldId="260"/>
        </pc:sldMkLst>
        <pc:spChg chg="mod">
          <ac:chgData name="vineeth mathangi" userId="7329b9561d1018e2" providerId="LiveId" clId="{11C0DD21-DBAF-4734-935E-3211C57DCA5D}" dt="2021-12-07T14:04:10.453" v="733" actId="255"/>
          <ac:spMkLst>
            <pc:docMk/>
            <pc:sldMk cId="3445766386" sldId="260"/>
            <ac:spMk id="4" creationId="{4F78EE01-5781-41ED-87E8-F4282C5587C7}"/>
          </ac:spMkLst>
        </pc:spChg>
        <pc:spChg chg="mod">
          <ac:chgData name="vineeth mathangi" userId="7329b9561d1018e2" providerId="LiveId" clId="{11C0DD21-DBAF-4734-935E-3211C57DCA5D}" dt="2021-12-07T14:30:00.112" v="735" actId="2711"/>
          <ac:spMkLst>
            <pc:docMk/>
            <pc:sldMk cId="3445766386" sldId="260"/>
            <ac:spMk id="5" creationId="{F9A61791-BA30-4796-A95C-8240BB4971BF}"/>
          </ac:spMkLst>
        </pc:spChg>
        <pc:spChg chg="add">
          <ac:chgData name="vineeth mathangi" userId="7329b9561d1018e2" providerId="LiveId" clId="{11C0DD21-DBAF-4734-935E-3211C57DCA5D}" dt="2021-12-07T14:01:44.805" v="721" actId="26606"/>
          <ac:spMkLst>
            <pc:docMk/>
            <pc:sldMk cId="3445766386" sldId="260"/>
            <ac:spMk id="167" creationId="{A4798C7F-C8CA-4799-BF37-3AB4642CDB66}"/>
          </ac:spMkLst>
        </pc:spChg>
        <pc:spChg chg="add del">
          <ac:chgData name="vineeth mathangi" userId="7329b9561d1018e2" providerId="LiveId" clId="{11C0DD21-DBAF-4734-935E-3211C57DCA5D}" dt="2021-12-07T13:59:53.915" v="703" actId="26606"/>
          <ac:spMkLst>
            <pc:docMk/>
            <pc:sldMk cId="3445766386" sldId="260"/>
            <ac:spMk id="168" creationId="{A4798C7F-C8CA-4799-BF37-3AB4642CDB66}"/>
          </ac:spMkLst>
        </pc:spChg>
        <pc:spChg chg="add del">
          <ac:chgData name="vineeth mathangi" userId="7329b9561d1018e2" providerId="LiveId" clId="{11C0DD21-DBAF-4734-935E-3211C57DCA5D}" dt="2021-12-07T13:59:53.915" v="703" actId="26606"/>
          <ac:spMkLst>
            <pc:docMk/>
            <pc:sldMk cId="3445766386" sldId="260"/>
            <ac:spMk id="201" creationId="{216BB147-20D5-4D93-BDA5-1BC614D6A4B2}"/>
          </ac:spMkLst>
        </pc:spChg>
        <pc:spChg chg="add del">
          <ac:chgData name="vineeth mathangi" userId="7329b9561d1018e2" providerId="LiveId" clId="{11C0DD21-DBAF-4734-935E-3211C57DCA5D}" dt="2021-12-07T13:59:53.915" v="703" actId="26606"/>
          <ac:spMkLst>
            <pc:docMk/>
            <pc:sldMk cId="3445766386" sldId="260"/>
            <ac:spMk id="203" creationId="{0A253F60-DE40-4508-A37A-61331DF1DD5D}"/>
          </ac:spMkLst>
        </pc:spChg>
        <pc:spChg chg="add del">
          <ac:chgData name="vineeth mathangi" userId="7329b9561d1018e2" providerId="LiveId" clId="{11C0DD21-DBAF-4734-935E-3211C57DCA5D}" dt="2021-12-07T13:59:53.915" v="703" actId="26606"/>
          <ac:spMkLst>
            <pc:docMk/>
            <pc:sldMk cId="3445766386" sldId="260"/>
            <ac:spMk id="205" creationId="{9A0D6220-3DFE-4182-9152-9135493A6BDA}"/>
          </ac:spMkLst>
        </pc:spChg>
        <pc:spChg chg="add del">
          <ac:chgData name="vineeth mathangi" userId="7329b9561d1018e2" providerId="LiveId" clId="{11C0DD21-DBAF-4734-935E-3211C57DCA5D}" dt="2021-12-07T13:19:53.473" v="145" actId="26606"/>
          <ac:spMkLst>
            <pc:docMk/>
            <pc:sldMk cId="3445766386" sldId="260"/>
            <ac:spMk id="215" creationId="{A4798C7F-C8CA-4799-BF37-3AB4642CDB66}"/>
          </ac:spMkLst>
        </pc:spChg>
        <pc:spChg chg="add">
          <ac:chgData name="vineeth mathangi" userId="7329b9561d1018e2" providerId="LiveId" clId="{11C0DD21-DBAF-4734-935E-3211C57DCA5D}" dt="2021-12-07T14:01:44.805" v="721" actId="26606"/>
          <ac:spMkLst>
            <pc:docMk/>
            <pc:sldMk cId="3445766386" sldId="260"/>
            <ac:spMk id="236" creationId="{216BB147-20D5-4D93-BDA5-1BC614D6A4B2}"/>
          </ac:spMkLst>
        </pc:spChg>
        <pc:spChg chg="add">
          <ac:chgData name="vineeth mathangi" userId="7329b9561d1018e2" providerId="LiveId" clId="{11C0DD21-DBAF-4734-935E-3211C57DCA5D}" dt="2021-12-07T14:01:44.805" v="721" actId="26606"/>
          <ac:spMkLst>
            <pc:docMk/>
            <pc:sldMk cId="3445766386" sldId="260"/>
            <ac:spMk id="237" creationId="{0A253F60-DE40-4508-A37A-61331DF1DD5D}"/>
          </ac:spMkLst>
        </pc:spChg>
        <pc:spChg chg="add">
          <ac:chgData name="vineeth mathangi" userId="7329b9561d1018e2" providerId="LiveId" clId="{11C0DD21-DBAF-4734-935E-3211C57DCA5D}" dt="2021-12-07T14:01:44.805" v="721" actId="26606"/>
          <ac:spMkLst>
            <pc:docMk/>
            <pc:sldMk cId="3445766386" sldId="260"/>
            <ac:spMk id="238" creationId="{9A0D6220-3DFE-4182-9152-9135493A6BDA}"/>
          </ac:spMkLst>
        </pc:spChg>
        <pc:spChg chg="add del">
          <ac:chgData name="vineeth mathangi" userId="7329b9561d1018e2" providerId="LiveId" clId="{11C0DD21-DBAF-4734-935E-3211C57DCA5D}" dt="2021-12-07T13:19:53.473" v="145" actId="26606"/>
          <ac:spMkLst>
            <pc:docMk/>
            <pc:sldMk cId="3445766386" sldId="260"/>
            <ac:spMk id="248" creationId="{216BB147-20D5-4D93-BDA5-1BC614D6A4B2}"/>
          </ac:spMkLst>
        </pc:spChg>
        <pc:spChg chg="add del">
          <ac:chgData name="vineeth mathangi" userId="7329b9561d1018e2" providerId="LiveId" clId="{11C0DD21-DBAF-4734-935E-3211C57DCA5D}" dt="2021-12-07T13:19:53.473" v="145" actId="26606"/>
          <ac:spMkLst>
            <pc:docMk/>
            <pc:sldMk cId="3445766386" sldId="260"/>
            <ac:spMk id="250" creationId="{0A253F60-DE40-4508-A37A-61331DF1DD5D}"/>
          </ac:spMkLst>
        </pc:spChg>
        <pc:spChg chg="add del">
          <ac:chgData name="vineeth mathangi" userId="7329b9561d1018e2" providerId="LiveId" clId="{11C0DD21-DBAF-4734-935E-3211C57DCA5D}" dt="2021-12-07T13:19:53.473" v="145" actId="26606"/>
          <ac:spMkLst>
            <pc:docMk/>
            <pc:sldMk cId="3445766386" sldId="260"/>
            <ac:spMk id="252" creationId="{9A0D6220-3DFE-4182-9152-9135493A6BDA}"/>
          </ac:spMkLst>
        </pc:spChg>
        <pc:spChg chg="add del">
          <ac:chgData name="vineeth mathangi" userId="7329b9561d1018e2" providerId="LiveId" clId="{11C0DD21-DBAF-4734-935E-3211C57DCA5D}" dt="2021-12-07T13:59:53.915" v="703" actId="26606"/>
          <ac:spMkLst>
            <pc:docMk/>
            <pc:sldMk cId="3445766386" sldId="260"/>
            <ac:spMk id="267" creationId="{4E1EF4E8-5513-4BF5-BC41-04645281C672}"/>
          </ac:spMkLst>
        </pc:spChg>
        <pc:spChg chg="add del">
          <ac:chgData name="vineeth mathangi" userId="7329b9561d1018e2" providerId="LiveId" clId="{11C0DD21-DBAF-4734-935E-3211C57DCA5D}" dt="2021-12-07T13:59:53.915" v="703" actId="26606"/>
          <ac:spMkLst>
            <pc:docMk/>
            <pc:sldMk cId="3445766386" sldId="260"/>
            <ac:spMk id="268" creationId="{D22FBD32-C88A-4C1D-BC76-613A93944B72}"/>
          </ac:spMkLst>
        </pc:spChg>
        <pc:spChg chg="add del">
          <ac:chgData name="vineeth mathangi" userId="7329b9561d1018e2" providerId="LiveId" clId="{11C0DD21-DBAF-4734-935E-3211C57DCA5D}" dt="2021-12-07T13:19:53.567" v="146" actId="26606"/>
          <ac:spMkLst>
            <pc:docMk/>
            <pc:sldMk cId="3445766386" sldId="260"/>
            <ac:spMk id="297" creationId="{A4798C7F-C8CA-4799-BF37-3AB4642CDB66}"/>
          </ac:spMkLst>
        </pc:spChg>
        <pc:spChg chg="add del">
          <ac:chgData name="vineeth mathangi" userId="7329b9561d1018e2" providerId="LiveId" clId="{11C0DD21-DBAF-4734-935E-3211C57DCA5D}" dt="2021-12-07T13:59:59.291" v="706" actId="26606"/>
          <ac:spMkLst>
            <pc:docMk/>
            <pc:sldMk cId="3445766386" sldId="260"/>
            <ac:spMk id="300" creationId="{94D786EB-944C-47D5-B631-899F4029B02E}"/>
          </ac:spMkLst>
        </pc:spChg>
        <pc:spChg chg="add">
          <ac:chgData name="vineeth mathangi" userId="7329b9561d1018e2" providerId="LiveId" clId="{11C0DD21-DBAF-4734-935E-3211C57DCA5D}" dt="2021-12-07T14:01:44.805" v="721" actId="26606"/>
          <ac:spMkLst>
            <pc:docMk/>
            <pc:sldMk cId="3445766386" sldId="260"/>
            <ac:spMk id="312" creationId="{9733A6A7-E7EE-42C5-88DE-B09D16B38C13}"/>
          </ac:spMkLst>
        </pc:spChg>
        <pc:spChg chg="add">
          <ac:chgData name="vineeth mathangi" userId="7329b9561d1018e2" providerId="LiveId" clId="{11C0DD21-DBAF-4734-935E-3211C57DCA5D}" dt="2021-12-07T14:01:44.805" v="721" actId="26606"/>
          <ac:spMkLst>
            <pc:docMk/>
            <pc:sldMk cId="3445766386" sldId="260"/>
            <ac:spMk id="313" creationId="{BA6285CA-6AFA-4F27-AFB5-1B32CDE09B1A}"/>
          </ac:spMkLst>
        </pc:spChg>
        <pc:spChg chg="add del">
          <ac:chgData name="vineeth mathangi" userId="7329b9561d1018e2" providerId="LiveId" clId="{11C0DD21-DBAF-4734-935E-3211C57DCA5D}" dt="2021-12-07T13:19:53.567" v="146" actId="26606"/>
          <ac:spMkLst>
            <pc:docMk/>
            <pc:sldMk cId="3445766386" sldId="260"/>
            <ac:spMk id="330" creationId="{216BB147-20D5-4D93-BDA5-1BC614D6A4B2}"/>
          </ac:spMkLst>
        </pc:spChg>
        <pc:spChg chg="add del">
          <ac:chgData name="vineeth mathangi" userId="7329b9561d1018e2" providerId="LiveId" clId="{11C0DD21-DBAF-4734-935E-3211C57DCA5D}" dt="2021-12-07T13:19:53.567" v="146" actId="26606"/>
          <ac:spMkLst>
            <pc:docMk/>
            <pc:sldMk cId="3445766386" sldId="260"/>
            <ac:spMk id="332" creationId="{0A253F60-DE40-4508-A37A-61331DF1DD5D}"/>
          </ac:spMkLst>
        </pc:spChg>
        <pc:spChg chg="add del">
          <ac:chgData name="vineeth mathangi" userId="7329b9561d1018e2" providerId="LiveId" clId="{11C0DD21-DBAF-4734-935E-3211C57DCA5D}" dt="2021-12-07T13:19:53.567" v="146" actId="26606"/>
          <ac:spMkLst>
            <pc:docMk/>
            <pc:sldMk cId="3445766386" sldId="260"/>
            <ac:spMk id="334" creationId="{9A0D6220-3DFE-4182-9152-9135493A6BDA}"/>
          </ac:spMkLst>
        </pc:spChg>
        <pc:spChg chg="add">
          <ac:chgData name="vineeth mathangi" userId="7329b9561d1018e2" providerId="LiveId" clId="{11C0DD21-DBAF-4734-935E-3211C57DCA5D}" dt="2021-12-07T14:01:44.805" v="721" actId="26606"/>
          <ac:spMkLst>
            <pc:docMk/>
            <pc:sldMk cId="3445766386" sldId="260"/>
            <ac:spMk id="344" creationId="{94D786EB-944C-47D5-B631-899F4029B02E}"/>
          </ac:spMkLst>
        </pc:spChg>
        <pc:spChg chg="add del">
          <ac:chgData name="vineeth mathangi" userId="7329b9561d1018e2" providerId="LiveId" clId="{11C0DD21-DBAF-4734-935E-3211C57DCA5D}" dt="2021-12-07T13:19:53.567" v="146" actId="26606"/>
          <ac:spMkLst>
            <pc:docMk/>
            <pc:sldMk cId="3445766386" sldId="260"/>
            <ac:spMk id="367" creationId="{13B6DAC6-0186-4D62-AD69-90B9C0411EA3}"/>
          </ac:spMkLst>
        </pc:spChg>
        <pc:spChg chg="add del">
          <ac:chgData name="vineeth mathangi" userId="7329b9561d1018e2" providerId="LiveId" clId="{11C0DD21-DBAF-4734-935E-3211C57DCA5D}" dt="2021-12-07T13:19:53.567" v="146" actId="26606"/>
          <ac:spMkLst>
            <pc:docMk/>
            <pc:sldMk cId="3445766386" sldId="260"/>
            <ac:spMk id="369" creationId="{BA6285CA-6AFA-4F27-AFB5-1B32CDE09B1A}"/>
          </ac:spMkLst>
        </pc:spChg>
        <pc:spChg chg="add del">
          <ac:chgData name="vineeth mathangi" userId="7329b9561d1018e2" providerId="LiveId" clId="{11C0DD21-DBAF-4734-935E-3211C57DCA5D}" dt="2021-12-07T13:19:53.567" v="146" actId="26606"/>
          <ac:spMkLst>
            <pc:docMk/>
            <pc:sldMk cId="3445766386" sldId="260"/>
            <ac:spMk id="402" creationId="{94D786EB-944C-47D5-B631-899F4029B02E}"/>
          </ac:spMkLst>
        </pc:spChg>
        <pc:spChg chg="add del">
          <ac:chgData name="vineeth mathangi" userId="7329b9561d1018e2" providerId="LiveId" clId="{11C0DD21-DBAF-4734-935E-3211C57DCA5D}" dt="2021-12-07T13:19:53.473" v="145" actId="26606"/>
          <ac:spMkLst>
            <pc:docMk/>
            <pc:sldMk cId="3445766386" sldId="260"/>
            <ac:spMk id="441" creationId="{4E1EF4E8-5513-4BF5-BC41-04645281C672}"/>
          </ac:spMkLst>
        </pc:spChg>
        <pc:spChg chg="add del">
          <ac:chgData name="vineeth mathangi" userId="7329b9561d1018e2" providerId="LiveId" clId="{11C0DD21-DBAF-4734-935E-3211C57DCA5D}" dt="2021-12-07T13:19:53.473" v="145" actId="26606"/>
          <ac:spMkLst>
            <pc:docMk/>
            <pc:sldMk cId="3445766386" sldId="260"/>
            <ac:spMk id="474" creationId="{406D8C29-9DDA-48D0-AF70-905FDB2CE393}"/>
          </ac:spMkLst>
        </pc:spChg>
        <pc:spChg chg="add del">
          <ac:chgData name="vineeth mathangi" userId="7329b9561d1018e2" providerId="LiveId" clId="{11C0DD21-DBAF-4734-935E-3211C57DCA5D}" dt="2021-12-07T13:59:59.338" v="707" actId="26606"/>
          <ac:spMkLst>
            <pc:docMk/>
            <pc:sldMk cId="3445766386" sldId="260"/>
            <ac:spMk id="476" creationId="{A4798C7F-C8CA-4799-BF37-3AB4642CDB66}"/>
          </ac:spMkLst>
        </pc:spChg>
        <pc:spChg chg="add del">
          <ac:chgData name="vineeth mathangi" userId="7329b9561d1018e2" providerId="LiveId" clId="{11C0DD21-DBAF-4734-935E-3211C57DCA5D}" dt="2021-12-07T13:59:59.338" v="707" actId="26606"/>
          <ac:spMkLst>
            <pc:docMk/>
            <pc:sldMk cId="3445766386" sldId="260"/>
            <ac:spMk id="478" creationId="{216BB147-20D5-4D93-BDA5-1BC614D6A4B2}"/>
          </ac:spMkLst>
        </pc:spChg>
        <pc:spChg chg="add del">
          <ac:chgData name="vineeth mathangi" userId="7329b9561d1018e2" providerId="LiveId" clId="{11C0DD21-DBAF-4734-935E-3211C57DCA5D}" dt="2021-12-07T13:59:59.338" v="707" actId="26606"/>
          <ac:spMkLst>
            <pc:docMk/>
            <pc:sldMk cId="3445766386" sldId="260"/>
            <ac:spMk id="479" creationId="{0A253F60-DE40-4508-A37A-61331DF1DD5D}"/>
          </ac:spMkLst>
        </pc:spChg>
        <pc:spChg chg="add del">
          <ac:chgData name="vineeth mathangi" userId="7329b9561d1018e2" providerId="LiveId" clId="{11C0DD21-DBAF-4734-935E-3211C57DCA5D}" dt="2021-12-07T13:59:59.338" v="707" actId="26606"/>
          <ac:spMkLst>
            <pc:docMk/>
            <pc:sldMk cId="3445766386" sldId="260"/>
            <ac:spMk id="480" creationId="{9A0D6220-3DFE-4182-9152-9135493A6BDA}"/>
          </ac:spMkLst>
        </pc:spChg>
        <pc:spChg chg="add del">
          <ac:chgData name="vineeth mathangi" userId="7329b9561d1018e2" providerId="LiveId" clId="{11C0DD21-DBAF-4734-935E-3211C57DCA5D}" dt="2021-12-07T13:59:59.338" v="707" actId="26606"/>
          <ac:spMkLst>
            <pc:docMk/>
            <pc:sldMk cId="3445766386" sldId="260"/>
            <ac:spMk id="482" creationId="{4E1EF4E8-5513-4BF5-BC41-04645281C672}"/>
          </ac:spMkLst>
        </pc:spChg>
        <pc:spChg chg="add del">
          <ac:chgData name="vineeth mathangi" userId="7329b9561d1018e2" providerId="LiveId" clId="{11C0DD21-DBAF-4734-935E-3211C57DCA5D}" dt="2021-12-07T13:59:59.338" v="707" actId="26606"/>
          <ac:spMkLst>
            <pc:docMk/>
            <pc:sldMk cId="3445766386" sldId="260"/>
            <ac:spMk id="484" creationId="{406D8C29-9DDA-48D0-AF70-905FDB2CE393}"/>
          </ac:spMkLst>
        </pc:spChg>
        <pc:spChg chg="add del">
          <ac:chgData name="vineeth mathangi" userId="7329b9561d1018e2" providerId="LiveId" clId="{11C0DD21-DBAF-4734-935E-3211C57DCA5D}" dt="2021-12-07T13:59:59.291" v="706" actId="26606"/>
          <ac:spMkLst>
            <pc:docMk/>
            <pc:sldMk cId="3445766386" sldId="260"/>
            <ac:spMk id="495" creationId="{A4798C7F-C8CA-4799-BF37-3AB4642CDB66}"/>
          </ac:spMkLst>
        </pc:spChg>
        <pc:spChg chg="add del">
          <ac:chgData name="vineeth mathangi" userId="7329b9561d1018e2" providerId="LiveId" clId="{11C0DD21-DBAF-4734-935E-3211C57DCA5D}" dt="2021-12-07T13:59:59.291" v="706" actId="26606"/>
          <ac:spMkLst>
            <pc:docMk/>
            <pc:sldMk cId="3445766386" sldId="260"/>
            <ac:spMk id="497" creationId="{216BB147-20D5-4D93-BDA5-1BC614D6A4B2}"/>
          </ac:spMkLst>
        </pc:spChg>
        <pc:spChg chg="add del">
          <ac:chgData name="vineeth mathangi" userId="7329b9561d1018e2" providerId="LiveId" clId="{11C0DD21-DBAF-4734-935E-3211C57DCA5D}" dt="2021-12-07T13:59:59.291" v="706" actId="26606"/>
          <ac:spMkLst>
            <pc:docMk/>
            <pc:sldMk cId="3445766386" sldId="260"/>
            <ac:spMk id="498" creationId="{0A253F60-DE40-4508-A37A-61331DF1DD5D}"/>
          </ac:spMkLst>
        </pc:spChg>
        <pc:spChg chg="add del">
          <ac:chgData name="vineeth mathangi" userId="7329b9561d1018e2" providerId="LiveId" clId="{11C0DD21-DBAF-4734-935E-3211C57DCA5D}" dt="2021-12-07T13:59:59.291" v="706" actId="26606"/>
          <ac:spMkLst>
            <pc:docMk/>
            <pc:sldMk cId="3445766386" sldId="260"/>
            <ac:spMk id="499" creationId="{9A0D6220-3DFE-4182-9152-9135493A6BDA}"/>
          </ac:spMkLst>
        </pc:spChg>
        <pc:spChg chg="add del">
          <ac:chgData name="vineeth mathangi" userId="7329b9561d1018e2" providerId="LiveId" clId="{11C0DD21-DBAF-4734-935E-3211C57DCA5D}" dt="2021-12-07T13:59:59.291" v="706" actId="26606"/>
          <ac:spMkLst>
            <pc:docMk/>
            <pc:sldMk cId="3445766386" sldId="260"/>
            <ac:spMk id="507" creationId="{13B6DAC6-0186-4D62-AD69-90B9C0411EA3}"/>
          </ac:spMkLst>
        </pc:spChg>
        <pc:spChg chg="add del">
          <ac:chgData name="vineeth mathangi" userId="7329b9561d1018e2" providerId="LiveId" clId="{11C0DD21-DBAF-4734-935E-3211C57DCA5D}" dt="2021-12-07T13:59:59.291" v="706" actId="26606"/>
          <ac:spMkLst>
            <pc:docMk/>
            <pc:sldMk cId="3445766386" sldId="260"/>
            <ac:spMk id="508" creationId="{BA6285CA-6AFA-4F27-AFB5-1B32CDE09B1A}"/>
          </ac:spMkLst>
        </pc:spChg>
        <pc:spChg chg="add del">
          <ac:chgData name="vineeth mathangi" userId="7329b9561d1018e2" providerId="LiveId" clId="{11C0DD21-DBAF-4734-935E-3211C57DCA5D}" dt="2021-12-07T14:01:44.805" v="721" actId="26606"/>
          <ac:spMkLst>
            <pc:docMk/>
            <pc:sldMk cId="3445766386" sldId="260"/>
            <ac:spMk id="513" creationId="{A4798C7F-C8CA-4799-BF37-3AB4642CDB66}"/>
          </ac:spMkLst>
        </pc:spChg>
        <pc:spChg chg="add del">
          <ac:chgData name="vineeth mathangi" userId="7329b9561d1018e2" providerId="LiveId" clId="{11C0DD21-DBAF-4734-935E-3211C57DCA5D}" dt="2021-12-07T14:01:44.805" v="721" actId="26606"/>
          <ac:spMkLst>
            <pc:docMk/>
            <pc:sldMk cId="3445766386" sldId="260"/>
            <ac:spMk id="515" creationId="{216BB147-20D5-4D93-BDA5-1BC614D6A4B2}"/>
          </ac:spMkLst>
        </pc:spChg>
        <pc:spChg chg="add del">
          <ac:chgData name="vineeth mathangi" userId="7329b9561d1018e2" providerId="LiveId" clId="{11C0DD21-DBAF-4734-935E-3211C57DCA5D}" dt="2021-12-07T14:01:44.805" v="721" actId="26606"/>
          <ac:spMkLst>
            <pc:docMk/>
            <pc:sldMk cId="3445766386" sldId="260"/>
            <ac:spMk id="516" creationId="{0A253F60-DE40-4508-A37A-61331DF1DD5D}"/>
          </ac:spMkLst>
        </pc:spChg>
        <pc:spChg chg="add del">
          <ac:chgData name="vineeth mathangi" userId="7329b9561d1018e2" providerId="LiveId" clId="{11C0DD21-DBAF-4734-935E-3211C57DCA5D}" dt="2021-12-07T14:01:44.805" v="721" actId="26606"/>
          <ac:spMkLst>
            <pc:docMk/>
            <pc:sldMk cId="3445766386" sldId="260"/>
            <ac:spMk id="517" creationId="{9A0D6220-3DFE-4182-9152-9135493A6BDA}"/>
          </ac:spMkLst>
        </pc:spChg>
        <pc:spChg chg="add del">
          <ac:chgData name="vineeth mathangi" userId="7329b9561d1018e2" providerId="LiveId" clId="{11C0DD21-DBAF-4734-935E-3211C57DCA5D}" dt="2021-12-07T14:01:44.805" v="721" actId="26606"/>
          <ac:spMkLst>
            <pc:docMk/>
            <pc:sldMk cId="3445766386" sldId="260"/>
            <ac:spMk id="525" creationId="{13B6DAC6-0186-4D62-AD69-90B9C0411EA3}"/>
          </ac:spMkLst>
        </pc:spChg>
        <pc:spChg chg="add del">
          <ac:chgData name="vineeth mathangi" userId="7329b9561d1018e2" providerId="LiveId" clId="{11C0DD21-DBAF-4734-935E-3211C57DCA5D}" dt="2021-12-07T14:01:44.805" v="721" actId="26606"/>
          <ac:spMkLst>
            <pc:docMk/>
            <pc:sldMk cId="3445766386" sldId="260"/>
            <ac:spMk id="526" creationId="{BA6285CA-6AFA-4F27-AFB5-1B32CDE09B1A}"/>
          </ac:spMkLst>
        </pc:spChg>
        <pc:spChg chg="add del">
          <ac:chgData name="vineeth mathangi" userId="7329b9561d1018e2" providerId="LiveId" clId="{11C0DD21-DBAF-4734-935E-3211C57DCA5D}" dt="2021-12-07T14:01:44.805" v="721" actId="26606"/>
          <ac:spMkLst>
            <pc:docMk/>
            <pc:sldMk cId="3445766386" sldId="260"/>
            <ac:spMk id="530" creationId="{94D786EB-944C-47D5-B631-899F4029B02E}"/>
          </ac:spMkLst>
        </pc:spChg>
        <pc:grpChg chg="add">
          <ac:chgData name="vineeth mathangi" userId="7329b9561d1018e2" providerId="LiveId" clId="{11C0DD21-DBAF-4734-935E-3211C57DCA5D}" dt="2021-12-07T14:01:44.805" v="721" actId="26606"/>
          <ac:grpSpMkLst>
            <pc:docMk/>
            <pc:sldMk cId="3445766386" sldId="260"/>
            <ac:grpSpMk id="169" creationId="{87F0794B-55D3-4D2D-BDE7-4688ED321E42}"/>
          </ac:grpSpMkLst>
        </pc:grpChg>
        <pc:grpChg chg="add del">
          <ac:chgData name="vineeth mathangi" userId="7329b9561d1018e2" providerId="LiveId" clId="{11C0DD21-DBAF-4734-935E-3211C57DCA5D}" dt="2021-12-07T13:59:53.915" v="703" actId="26606"/>
          <ac:grpSpMkLst>
            <pc:docMk/>
            <pc:sldMk cId="3445766386" sldId="260"/>
            <ac:grpSpMk id="170" creationId="{87F0794B-55D3-4D2D-BDE7-4688ED321E42}"/>
          </ac:grpSpMkLst>
        </pc:grpChg>
        <pc:grpChg chg="add del">
          <ac:chgData name="vineeth mathangi" userId="7329b9561d1018e2" providerId="LiveId" clId="{11C0DD21-DBAF-4734-935E-3211C57DCA5D}" dt="2021-12-07T13:59:53.915" v="703" actId="26606"/>
          <ac:grpSpMkLst>
            <pc:docMk/>
            <pc:sldMk cId="3445766386" sldId="260"/>
            <ac:grpSpMk id="207" creationId="{44C729BC-90F1-4823-A305-F6F124E93A95}"/>
          </ac:grpSpMkLst>
        </pc:grpChg>
        <pc:grpChg chg="add del">
          <ac:chgData name="vineeth mathangi" userId="7329b9561d1018e2" providerId="LiveId" clId="{11C0DD21-DBAF-4734-935E-3211C57DCA5D}" dt="2021-12-07T13:19:53.473" v="145" actId="26606"/>
          <ac:grpSpMkLst>
            <pc:docMk/>
            <pc:sldMk cId="3445766386" sldId="260"/>
            <ac:grpSpMk id="217" creationId="{87F0794B-55D3-4D2D-BDE7-4688ED321E42}"/>
          </ac:grpSpMkLst>
        </pc:grpChg>
        <pc:grpChg chg="add">
          <ac:chgData name="vineeth mathangi" userId="7329b9561d1018e2" providerId="LiveId" clId="{11C0DD21-DBAF-4734-935E-3211C57DCA5D}" dt="2021-12-07T14:01:44.805" v="721" actId="26606"/>
          <ac:grpSpMkLst>
            <pc:docMk/>
            <pc:sldMk cId="3445766386" sldId="260"/>
            <ac:grpSpMk id="239" creationId="{44C729BC-90F1-4823-A305-F6F124E93A95}"/>
          </ac:grpSpMkLst>
        </pc:grpChg>
        <pc:grpChg chg="add del">
          <ac:chgData name="vineeth mathangi" userId="7329b9561d1018e2" providerId="LiveId" clId="{11C0DD21-DBAF-4734-935E-3211C57DCA5D}" dt="2021-12-07T13:19:53.473" v="145" actId="26606"/>
          <ac:grpSpMkLst>
            <pc:docMk/>
            <pc:sldMk cId="3445766386" sldId="260"/>
            <ac:grpSpMk id="254" creationId="{44C729BC-90F1-4823-A305-F6F124E93A95}"/>
          </ac:grpSpMkLst>
        </pc:grpChg>
        <pc:grpChg chg="add del">
          <ac:chgData name="vineeth mathangi" userId="7329b9561d1018e2" providerId="LiveId" clId="{11C0DD21-DBAF-4734-935E-3211C57DCA5D}" dt="2021-12-07T13:59:53.915" v="703" actId="26606"/>
          <ac:grpSpMkLst>
            <pc:docMk/>
            <pc:sldMk cId="3445766386" sldId="260"/>
            <ac:grpSpMk id="269" creationId="{CD79EE37-C3B0-49F1-9785-D0E81CA82B95}"/>
          </ac:grpSpMkLst>
        </pc:grpChg>
        <pc:grpChg chg="add del">
          <ac:chgData name="vineeth mathangi" userId="7329b9561d1018e2" providerId="LiveId" clId="{11C0DD21-DBAF-4734-935E-3211C57DCA5D}" dt="2021-12-07T13:19:53.567" v="146" actId="26606"/>
          <ac:grpSpMkLst>
            <pc:docMk/>
            <pc:sldMk cId="3445766386" sldId="260"/>
            <ac:grpSpMk id="299" creationId="{87F0794B-55D3-4D2D-BDE7-4688ED321E42}"/>
          </ac:grpSpMkLst>
        </pc:grpChg>
        <pc:grpChg chg="add">
          <ac:chgData name="vineeth mathangi" userId="7329b9561d1018e2" providerId="LiveId" clId="{11C0DD21-DBAF-4734-935E-3211C57DCA5D}" dt="2021-12-07T14:01:44.805" v="721" actId="26606"/>
          <ac:grpSpMkLst>
            <pc:docMk/>
            <pc:sldMk cId="3445766386" sldId="260"/>
            <ac:grpSpMk id="314" creationId="{91108A0F-8C78-4294-B028-9F09581FC0A3}"/>
          </ac:grpSpMkLst>
        </pc:grpChg>
        <pc:grpChg chg="add del">
          <ac:chgData name="vineeth mathangi" userId="7329b9561d1018e2" providerId="LiveId" clId="{11C0DD21-DBAF-4734-935E-3211C57DCA5D}" dt="2021-12-07T13:19:53.567" v="146" actId="26606"/>
          <ac:grpSpMkLst>
            <pc:docMk/>
            <pc:sldMk cId="3445766386" sldId="260"/>
            <ac:grpSpMk id="336" creationId="{44C729BC-90F1-4823-A305-F6F124E93A95}"/>
          </ac:grpSpMkLst>
        </pc:grpChg>
        <pc:grpChg chg="add del">
          <ac:chgData name="vineeth mathangi" userId="7329b9561d1018e2" providerId="LiveId" clId="{11C0DD21-DBAF-4734-935E-3211C57DCA5D}" dt="2021-12-07T13:19:53.567" v="146" actId="26606"/>
          <ac:grpSpMkLst>
            <pc:docMk/>
            <pc:sldMk cId="3445766386" sldId="260"/>
            <ac:grpSpMk id="371" creationId="{91108A0F-8C78-4294-B028-9F09581FC0A3}"/>
          </ac:grpSpMkLst>
        </pc:grpChg>
        <pc:grpChg chg="add del">
          <ac:chgData name="vineeth mathangi" userId="7329b9561d1018e2" providerId="LiveId" clId="{11C0DD21-DBAF-4734-935E-3211C57DCA5D}" dt="2021-12-07T13:19:53.473" v="145" actId="26606"/>
          <ac:grpSpMkLst>
            <pc:docMk/>
            <pc:sldMk cId="3445766386" sldId="260"/>
            <ac:grpSpMk id="443" creationId="{20C61190-C3C6-470C-AD7E-DE1774D3B874}"/>
          </ac:grpSpMkLst>
        </pc:grpChg>
        <pc:grpChg chg="add del">
          <ac:chgData name="vineeth mathangi" userId="7329b9561d1018e2" providerId="LiveId" clId="{11C0DD21-DBAF-4734-935E-3211C57DCA5D}" dt="2021-12-07T13:59:59.338" v="707" actId="26606"/>
          <ac:grpSpMkLst>
            <pc:docMk/>
            <pc:sldMk cId="3445766386" sldId="260"/>
            <ac:grpSpMk id="477" creationId="{87F0794B-55D3-4D2D-BDE7-4688ED321E42}"/>
          </ac:grpSpMkLst>
        </pc:grpChg>
        <pc:grpChg chg="add del">
          <ac:chgData name="vineeth mathangi" userId="7329b9561d1018e2" providerId="LiveId" clId="{11C0DD21-DBAF-4734-935E-3211C57DCA5D}" dt="2021-12-07T13:59:59.338" v="707" actId="26606"/>
          <ac:grpSpMkLst>
            <pc:docMk/>
            <pc:sldMk cId="3445766386" sldId="260"/>
            <ac:grpSpMk id="481" creationId="{44C729BC-90F1-4823-A305-F6F124E93A95}"/>
          </ac:grpSpMkLst>
        </pc:grpChg>
        <pc:grpChg chg="add del">
          <ac:chgData name="vineeth mathangi" userId="7329b9561d1018e2" providerId="LiveId" clId="{11C0DD21-DBAF-4734-935E-3211C57DCA5D}" dt="2021-12-07T13:59:59.338" v="707" actId="26606"/>
          <ac:grpSpMkLst>
            <pc:docMk/>
            <pc:sldMk cId="3445766386" sldId="260"/>
            <ac:grpSpMk id="483" creationId="{C93AB6F9-99DF-415B-96A4-7160B577543C}"/>
          </ac:grpSpMkLst>
        </pc:grpChg>
        <pc:grpChg chg="add del">
          <ac:chgData name="vineeth mathangi" userId="7329b9561d1018e2" providerId="LiveId" clId="{11C0DD21-DBAF-4734-935E-3211C57DCA5D}" dt="2021-12-07T13:59:59.291" v="706" actId="26606"/>
          <ac:grpSpMkLst>
            <pc:docMk/>
            <pc:sldMk cId="3445766386" sldId="260"/>
            <ac:grpSpMk id="496" creationId="{87F0794B-55D3-4D2D-BDE7-4688ED321E42}"/>
          </ac:grpSpMkLst>
        </pc:grpChg>
        <pc:grpChg chg="add del">
          <ac:chgData name="vineeth mathangi" userId="7329b9561d1018e2" providerId="LiveId" clId="{11C0DD21-DBAF-4734-935E-3211C57DCA5D}" dt="2021-12-07T13:59:59.291" v="706" actId="26606"/>
          <ac:grpSpMkLst>
            <pc:docMk/>
            <pc:sldMk cId="3445766386" sldId="260"/>
            <ac:grpSpMk id="500" creationId="{44C729BC-90F1-4823-A305-F6F124E93A95}"/>
          </ac:grpSpMkLst>
        </pc:grpChg>
        <pc:grpChg chg="add del">
          <ac:chgData name="vineeth mathangi" userId="7329b9561d1018e2" providerId="LiveId" clId="{11C0DD21-DBAF-4734-935E-3211C57DCA5D}" dt="2021-12-07T13:59:59.291" v="706" actId="26606"/>
          <ac:grpSpMkLst>
            <pc:docMk/>
            <pc:sldMk cId="3445766386" sldId="260"/>
            <ac:grpSpMk id="509" creationId="{91108A0F-8C78-4294-B028-9F09581FC0A3}"/>
          </ac:grpSpMkLst>
        </pc:grpChg>
        <pc:grpChg chg="add del">
          <ac:chgData name="vineeth mathangi" userId="7329b9561d1018e2" providerId="LiveId" clId="{11C0DD21-DBAF-4734-935E-3211C57DCA5D}" dt="2021-12-07T14:01:44.805" v="721" actId="26606"/>
          <ac:grpSpMkLst>
            <pc:docMk/>
            <pc:sldMk cId="3445766386" sldId="260"/>
            <ac:grpSpMk id="514" creationId="{87F0794B-55D3-4D2D-BDE7-4688ED321E42}"/>
          </ac:grpSpMkLst>
        </pc:grpChg>
        <pc:grpChg chg="add del">
          <ac:chgData name="vineeth mathangi" userId="7329b9561d1018e2" providerId="LiveId" clId="{11C0DD21-DBAF-4734-935E-3211C57DCA5D}" dt="2021-12-07T14:01:44.805" v="721" actId="26606"/>
          <ac:grpSpMkLst>
            <pc:docMk/>
            <pc:sldMk cId="3445766386" sldId="260"/>
            <ac:grpSpMk id="518" creationId="{44C729BC-90F1-4823-A305-F6F124E93A95}"/>
          </ac:grpSpMkLst>
        </pc:grpChg>
        <pc:grpChg chg="add del">
          <ac:chgData name="vineeth mathangi" userId="7329b9561d1018e2" providerId="LiveId" clId="{11C0DD21-DBAF-4734-935E-3211C57DCA5D}" dt="2021-12-07T14:01:44.805" v="721" actId="26606"/>
          <ac:grpSpMkLst>
            <pc:docMk/>
            <pc:sldMk cId="3445766386" sldId="260"/>
            <ac:grpSpMk id="527" creationId="{91108A0F-8C78-4294-B028-9F09581FC0A3}"/>
          </ac:grpSpMkLst>
        </pc:grpChg>
        <pc:picChg chg="mod ord">
          <ac:chgData name="vineeth mathangi" userId="7329b9561d1018e2" providerId="LiveId" clId="{11C0DD21-DBAF-4734-935E-3211C57DCA5D}" dt="2021-12-07T14:01:44.805" v="721" actId="26606"/>
          <ac:picMkLst>
            <pc:docMk/>
            <pc:sldMk cId="3445766386" sldId="260"/>
            <ac:picMk id="293" creationId="{D18F883A-E041-4DE3-A74D-E8FBD2359905}"/>
          </ac:picMkLst>
        </pc:picChg>
      </pc:sldChg>
      <pc:sldChg chg="addSp delSp modSp new add del mod setBg modClrScheme chgLayout">
        <pc:chgData name="vineeth mathangi" userId="7329b9561d1018e2" providerId="LiveId" clId="{11C0DD21-DBAF-4734-935E-3211C57DCA5D}" dt="2021-12-09T09:33:27.688" v="5949" actId="20577"/>
        <pc:sldMkLst>
          <pc:docMk/>
          <pc:sldMk cId="885895857" sldId="261"/>
        </pc:sldMkLst>
        <pc:spChg chg="del mod ord">
          <ac:chgData name="vineeth mathangi" userId="7329b9561d1018e2" providerId="LiveId" clId="{11C0DD21-DBAF-4734-935E-3211C57DCA5D}" dt="2021-12-07T13:02:34.197" v="17" actId="700"/>
          <ac:spMkLst>
            <pc:docMk/>
            <pc:sldMk cId="885895857" sldId="261"/>
            <ac:spMk id="2" creationId="{72171160-475F-4A0D-A3E1-D932040F0C06}"/>
          </ac:spMkLst>
        </pc:spChg>
        <pc:spChg chg="del mod ord">
          <ac:chgData name="vineeth mathangi" userId="7329b9561d1018e2" providerId="LiveId" clId="{11C0DD21-DBAF-4734-935E-3211C57DCA5D}" dt="2021-12-07T13:02:34.197" v="17" actId="700"/>
          <ac:spMkLst>
            <pc:docMk/>
            <pc:sldMk cId="885895857" sldId="261"/>
            <ac:spMk id="3" creationId="{986BCA8F-0FB1-4919-864D-F9AA69533FC1}"/>
          </ac:spMkLst>
        </pc:spChg>
        <pc:spChg chg="add mod ord">
          <ac:chgData name="vineeth mathangi" userId="7329b9561d1018e2" providerId="LiveId" clId="{11C0DD21-DBAF-4734-935E-3211C57DCA5D}" dt="2021-12-09T09:33:27.688" v="5949" actId="20577"/>
          <ac:spMkLst>
            <pc:docMk/>
            <pc:sldMk cId="885895857" sldId="261"/>
            <ac:spMk id="4" creationId="{D9F46879-4311-4528-93AE-9419F4487659}"/>
          </ac:spMkLst>
        </pc:spChg>
        <pc:spChg chg="add mod ord">
          <ac:chgData name="vineeth mathangi" userId="7329b9561d1018e2" providerId="LiveId" clId="{11C0DD21-DBAF-4734-935E-3211C57DCA5D}" dt="2021-12-07T13:14:39.209" v="107" actId="14100"/>
          <ac:spMkLst>
            <pc:docMk/>
            <pc:sldMk cId="885895857" sldId="261"/>
            <ac:spMk id="5" creationId="{DCA80C5E-C48D-43D0-AEC5-95015EECF583}"/>
          </ac:spMkLst>
        </pc:spChg>
        <pc:spChg chg="add del mod ord">
          <ac:chgData name="vineeth mathangi" userId="7329b9561d1018e2" providerId="LiveId" clId="{11C0DD21-DBAF-4734-935E-3211C57DCA5D}" dt="2021-12-07T13:12:56.015" v="94" actId="931"/>
          <ac:spMkLst>
            <pc:docMk/>
            <pc:sldMk cId="885895857" sldId="261"/>
            <ac:spMk id="6" creationId="{938D31ED-10E4-41CE-A175-07E8D16193F0}"/>
          </ac:spMkLst>
        </pc:spChg>
        <pc:spChg chg="add del">
          <ac:chgData name="vineeth mathangi" userId="7329b9561d1018e2" providerId="LiveId" clId="{11C0DD21-DBAF-4734-935E-3211C57DCA5D}" dt="2021-12-07T13:10:31.421" v="84" actId="26606"/>
          <ac:spMkLst>
            <pc:docMk/>
            <pc:sldMk cId="885895857" sldId="261"/>
            <ac:spMk id="11" creationId="{A4798C7F-C8CA-4799-BF37-3AB4642CDB66}"/>
          </ac:spMkLst>
        </pc:spChg>
        <pc:spChg chg="add">
          <ac:chgData name="vineeth mathangi" userId="7329b9561d1018e2" providerId="LiveId" clId="{11C0DD21-DBAF-4734-935E-3211C57DCA5D}" dt="2021-12-07T13:13:16.512" v="99" actId="26606"/>
          <ac:spMkLst>
            <pc:docMk/>
            <pc:sldMk cId="885895857" sldId="261"/>
            <ac:spMk id="15" creationId="{A4798C7F-C8CA-4799-BF37-3AB4642CDB66}"/>
          </ac:spMkLst>
        </pc:spChg>
        <pc:spChg chg="add">
          <ac:chgData name="vineeth mathangi" userId="7329b9561d1018e2" providerId="LiveId" clId="{11C0DD21-DBAF-4734-935E-3211C57DCA5D}" dt="2021-12-07T13:13:16.512" v="99" actId="26606"/>
          <ac:spMkLst>
            <pc:docMk/>
            <pc:sldMk cId="885895857" sldId="261"/>
            <ac:spMk id="16" creationId="{216BB147-20D5-4D93-BDA5-1BC614D6A4B2}"/>
          </ac:spMkLst>
        </pc:spChg>
        <pc:spChg chg="add del">
          <ac:chgData name="vineeth mathangi" userId="7329b9561d1018e2" providerId="LiveId" clId="{11C0DD21-DBAF-4734-935E-3211C57DCA5D}" dt="2021-12-07T13:10:31.421" v="84" actId="26606"/>
          <ac:spMkLst>
            <pc:docMk/>
            <pc:sldMk cId="885895857" sldId="261"/>
            <ac:spMk id="44" creationId="{216BB147-20D5-4D93-BDA5-1BC614D6A4B2}"/>
          </ac:spMkLst>
        </pc:spChg>
        <pc:spChg chg="add del">
          <ac:chgData name="vineeth mathangi" userId="7329b9561d1018e2" providerId="LiveId" clId="{11C0DD21-DBAF-4734-935E-3211C57DCA5D}" dt="2021-12-07T13:10:31.421" v="84" actId="26606"/>
          <ac:spMkLst>
            <pc:docMk/>
            <pc:sldMk cId="885895857" sldId="261"/>
            <ac:spMk id="46" creationId="{0A253F60-DE40-4508-A37A-61331DF1DD5D}"/>
          </ac:spMkLst>
        </pc:spChg>
        <pc:spChg chg="add">
          <ac:chgData name="vineeth mathangi" userId="7329b9561d1018e2" providerId="LiveId" clId="{11C0DD21-DBAF-4734-935E-3211C57DCA5D}" dt="2021-12-07T13:13:16.512" v="99" actId="26606"/>
          <ac:spMkLst>
            <pc:docMk/>
            <pc:sldMk cId="885895857" sldId="261"/>
            <ac:spMk id="50" creationId="{0A253F60-DE40-4508-A37A-61331DF1DD5D}"/>
          </ac:spMkLst>
        </pc:spChg>
        <pc:spChg chg="add">
          <ac:chgData name="vineeth mathangi" userId="7329b9561d1018e2" providerId="LiveId" clId="{11C0DD21-DBAF-4734-935E-3211C57DCA5D}" dt="2021-12-07T13:13:16.512" v="99" actId="26606"/>
          <ac:spMkLst>
            <pc:docMk/>
            <pc:sldMk cId="885895857" sldId="261"/>
            <ac:spMk id="52" creationId="{9A0D6220-3DFE-4182-9152-9135493A6BDA}"/>
          </ac:spMkLst>
        </pc:spChg>
        <pc:spChg chg="add">
          <ac:chgData name="vineeth mathangi" userId="7329b9561d1018e2" providerId="LiveId" clId="{11C0DD21-DBAF-4734-935E-3211C57DCA5D}" dt="2021-12-07T13:13:16.512" v="99" actId="26606"/>
          <ac:spMkLst>
            <pc:docMk/>
            <pc:sldMk cId="885895857" sldId="261"/>
            <ac:spMk id="85" creationId="{1C582B07-D0F0-4B6B-A5D9-D2F192CB3A4E}"/>
          </ac:spMkLst>
        </pc:spChg>
        <pc:spChg chg="add">
          <ac:chgData name="vineeth mathangi" userId="7329b9561d1018e2" providerId="LiveId" clId="{11C0DD21-DBAF-4734-935E-3211C57DCA5D}" dt="2021-12-07T13:13:16.512" v="99" actId="26606"/>
          <ac:spMkLst>
            <pc:docMk/>
            <pc:sldMk cId="885895857" sldId="261"/>
            <ac:spMk id="87" creationId="{5839FC30-63C9-4643-98EF-7B1C31BE3906}"/>
          </ac:spMkLst>
        </pc:spChg>
        <pc:spChg chg="add">
          <ac:chgData name="vineeth mathangi" userId="7329b9561d1018e2" providerId="LiveId" clId="{11C0DD21-DBAF-4734-935E-3211C57DCA5D}" dt="2021-12-07T13:13:16.512" v="99" actId="26606"/>
          <ac:spMkLst>
            <pc:docMk/>
            <pc:sldMk cId="885895857" sldId="261"/>
            <ac:spMk id="89" creationId="{2B76B338-5C91-48AF-BFFC-93C8AAD6D5C4}"/>
          </ac:spMkLst>
        </pc:spChg>
        <pc:spChg chg="add">
          <ac:chgData name="vineeth mathangi" userId="7329b9561d1018e2" providerId="LiveId" clId="{11C0DD21-DBAF-4734-935E-3211C57DCA5D}" dt="2021-12-07T13:13:16.512" v="99" actId="26606"/>
          <ac:spMkLst>
            <pc:docMk/>
            <pc:sldMk cId="885895857" sldId="261"/>
            <ac:spMk id="91" creationId="{07FE80B3-9970-48B3-8883-81ED2FE4A3FB}"/>
          </ac:spMkLst>
        </pc:spChg>
        <pc:spChg chg="add del">
          <ac:chgData name="vineeth mathangi" userId="7329b9561d1018e2" providerId="LiveId" clId="{11C0DD21-DBAF-4734-935E-3211C57DCA5D}" dt="2021-12-07T13:10:31.421" v="84" actId="26606"/>
          <ac:spMkLst>
            <pc:docMk/>
            <pc:sldMk cId="885895857" sldId="261"/>
            <ac:spMk id="110" creationId="{1C582B07-D0F0-4B6B-A5D9-D2F192CB3A4E}"/>
          </ac:spMkLst>
        </pc:spChg>
        <pc:spChg chg="add del">
          <ac:chgData name="vineeth mathangi" userId="7329b9561d1018e2" providerId="LiveId" clId="{11C0DD21-DBAF-4734-935E-3211C57DCA5D}" dt="2021-12-07T13:10:31.421" v="84" actId="26606"/>
          <ac:spMkLst>
            <pc:docMk/>
            <pc:sldMk cId="885895857" sldId="261"/>
            <ac:spMk id="112" creationId="{21B645D3-580E-4657-9154-484648880ED5}"/>
          </ac:spMkLst>
        </pc:spChg>
        <pc:spChg chg="add del">
          <ac:chgData name="vineeth mathangi" userId="7329b9561d1018e2" providerId="LiveId" clId="{11C0DD21-DBAF-4734-935E-3211C57DCA5D}" dt="2021-12-07T13:10:31.421" v="84" actId="26606"/>
          <ac:spMkLst>
            <pc:docMk/>
            <pc:sldMk cId="885895857" sldId="261"/>
            <ac:spMk id="114" creationId="{DA1A4301-6FFC-4C82-A1FA-7634D8CAA8F5}"/>
          </ac:spMkLst>
        </pc:spChg>
        <pc:spChg chg="add del">
          <ac:chgData name="vineeth mathangi" userId="7329b9561d1018e2" providerId="LiveId" clId="{11C0DD21-DBAF-4734-935E-3211C57DCA5D}" dt="2021-12-07T13:10:31.421" v="84" actId="26606"/>
          <ac:spMkLst>
            <pc:docMk/>
            <pc:sldMk cId="885895857" sldId="261"/>
            <ac:spMk id="116" creationId="{27870DA4-44E8-43FB-940A-4AF9766959C0}"/>
          </ac:spMkLst>
        </pc:spChg>
        <pc:grpChg chg="add del">
          <ac:chgData name="vineeth mathangi" userId="7329b9561d1018e2" providerId="LiveId" clId="{11C0DD21-DBAF-4734-935E-3211C57DCA5D}" dt="2021-12-07T13:10:31.421" v="84" actId="26606"/>
          <ac:grpSpMkLst>
            <pc:docMk/>
            <pc:sldMk cId="885895857" sldId="261"/>
            <ac:grpSpMk id="13" creationId="{87F0794B-55D3-4D2D-BDE7-4688ED321E42}"/>
          </ac:grpSpMkLst>
        </pc:grpChg>
        <pc:grpChg chg="add">
          <ac:chgData name="vineeth mathangi" userId="7329b9561d1018e2" providerId="LiveId" clId="{11C0DD21-DBAF-4734-935E-3211C57DCA5D}" dt="2021-12-07T13:13:16.512" v="99" actId="26606"/>
          <ac:grpSpMkLst>
            <pc:docMk/>
            <pc:sldMk cId="885895857" sldId="261"/>
            <ac:grpSpMk id="17" creationId="{87F0794B-55D3-4D2D-BDE7-4688ED321E42}"/>
          </ac:grpSpMkLst>
        </pc:grpChg>
        <pc:grpChg chg="add del">
          <ac:chgData name="vineeth mathangi" userId="7329b9561d1018e2" providerId="LiveId" clId="{11C0DD21-DBAF-4734-935E-3211C57DCA5D}" dt="2021-12-07T13:10:31.421" v="84" actId="26606"/>
          <ac:grpSpMkLst>
            <pc:docMk/>
            <pc:sldMk cId="885895857" sldId="261"/>
            <ac:grpSpMk id="48" creationId="{CFB42397-759B-4110-90F9-11A099A04F18}"/>
          </ac:grpSpMkLst>
        </pc:grpChg>
        <pc:grpChg chg="add">
          <ac:chgData name="vineeth mathangi" userId="7329b9561d1018e2" providerId="LiveId" clId="{11C0DD21-DBAF-4734-935E-3211C57DCA5D}" dt="2021-12-07T13:13:16.512" v="99" actId="26606"/>
          <ac:grpSpMkLst>
            <pc:docMk/>
            <pc:sldMk cId="885895857" sldId="261"/>
            <ac:grpSpMk id="54" creationId="{44C729BC-90F1-4823-A305-F6F124E93A95}"/>
          </ac:grpSpMkLst>
        </pc:grpChg>
        <pc:grpChg chg="add del">
          <ac:chgData name="vineeth mathangi" userId="7329b9561d1018e2" providerId="LiveId" clId="{11C0DD21-DBAF-4734-935E-3211C57DCA5D}" dt="2021-12-07T13:10:31.421" v="84" actId="26606"/>
          <ac:grpSpMkLst>
            <pc:docMk/>
            <pc:sldMk cId="885895857" sldId="261"/>
            <ac:grpSpMk id="79" creationId="{9A50F0F9-04C8-47E4-AF66-B3CAF8C81917}"/>
          </ac:grpSpMkLst>
        </pc:grpChg>
        <pc:grpChg chg="add">
          <ac:chgData name="vineeth mathangi" userId="7329b9561d1018e2" providerId="LiveId" clId="{11C0DD21-DBAF-4734-935E-3211C57DCA5D}" dt="2021-12-07T13:13:16.512" v="99" actId="26606"/>
          <ac:grpSpMkLst>
            <pc:docMk/>
            <pc:sldMk cId="885895857" sldId="261"/>
            <ac:grpSpMk id="93" creationId="{8323DD1D-77DE-48B2-A0A0-6265801531E5}"/>
          </ac:grpSpMkLst>
        </pc:grpChg>
        <pc:grpChg chg="add del">
          <ac:chgData name="vineeth mathangi" userId="7329b9561d1018e2" providerId="LiveId" clId="{11C0DD21-DBAF-4734-935E-3211C57DCA5D}" dt="2021-12-07T13:10:31.421" v="84" actId="26606"/>
          <ac:grpSpMkLst>
            <pc:docMk/>
            <pc:sldMk cId="885895857" sldId="261"/>
            <ac:grpSpMk id="118" creationId="{8323DD1D-77DE-48B2-A0A0-6265801531E5}"/>
          </ac:grpSpMkLst>
        </pc:grpChg>
        <pc:picChg chg="add del mod">
          <ac:chgData name="vineeth mathangi" userId="7329b9561d1018e2" providerId="LiveId" clId="{11C0DD21-DBAF-4734-935E-3211C57DCA5D}" dt="2021-12-07T13:12:10.325" v="93" actId="931"/>
          <ac:picMkLst>
            <pc:docMk/>
            <pc:sldMk cId="885895857" sldId="261"/>
            <ac:picMk id="8" creationId="{92B73931-FDF8-4A16-B7E9-DFF764F894CD}"/>
          </ac:picMkLst>
        </pc:picChg>
        <pc:picChg chg="add mod">
          <ac:chgData name="vineeth mathangi" userId="7329b9561d1018e2" providerId="LiveId" clId="{11C0DD21-DBAF-4734-935E-3211C57DCA5D}" dt="2021-12-07T13:13:24.763" v="100" actId="14100"/>
          <ac:picMkLst>
            <pc:docMk/>
            <pc:sldMk cId="885895857" sldId="261"/>
            <ac:picMk id="10" creationId="{CD9B3221-70E6-4428-986A-5BC6CF5C9466}"/>
          </ac:picMkLst>
        </pc:picChg>
      </pc:sldChg>
      <pc:sldChg chg="addSp delSp modSp new add del mod setBg modClrScheme chgLayout">
        <pc:chgData name="vineeth mathangi" userId="7329b9561d1018e2" providerId="LiveId" clId="{11C0DD21-DBAF-4734-935E-3211C57DCA5D}" dt="2021-12-09T14:28:33.644" v="5956" actId="20577"/>
        <pc:sldMkLst>
          <pc:docMk/>
          <pc:sldMk cId="3115860239" sldId="262"/>
        </pc:sldMkLst>
        <pc:spChg chg="add mod ord">
          <ac:chgData name="vineeth mathangi" userId="7329b9561d1018e2" providerId="LiveId" clId="{11C0DD21-DBAF-4734-935E-3211C57DCA5D}" dt="2021-12-09T14:28:33.644" v="5956" actId="20577"/>
          <ac:spMkLst>
            <pc:docMk/>
            <pc:sldMk cId="3115860239" sldId="262"/>
            <ac:spMk id="2" creationId="{821F3085-D379-4167-86DE-AA85A4D2FCC9}"/>
          </ac:spMkLst>
        </pc:spChg>
        <pc:spChg chg="del mod ord">
          <ac:chgData name="vineeth mathangi" userId="7329b9561d1018e2" providerId="LiveId" clId="{11C0DD21-DBAF-4734-935E-3211C57DCA5D}" dt="2021-12-07T13:59:17.037" v="700" actId="700"/>
          <ac:spMkLst>
            <pc:docMk/>
            <pc:sldMk cId="3115860239" sldId="262"/>
            <ac:spMk id="2" creationId="{F2A738D7-C5E0-4B07-86C5-C6780D24C87F}"/>
          </ac:spMkLst>
        </pc:spChg>
        <pc:spChg chg="del mod ord">
          <ac:chgData name="vineeth mathangi" userId="7329b9561d1018e2" providerId="LiveId" clId="{11C0DD21-DBAF-4734-935E-3211C57DCA5D}" dt="2021-12-07T13:59:17.037" v="700" actId="700"/>
          <ac:spMkLst>
            <pc:docMk/>
            <pc:sldMk cId="3115860239" sldId="262"/>
            <ac:spMk id="3" creationId="{80491141-5903-4C01-8F08-3941929FD5D4}"/>
          </ac:spMkLst>
        </pc:spChg>
        <pc:spChg chg="add mod ord">
          <ac:chgData name="vineeth mathangi" userId="7329b9561d1018e2" providerId="LiveId" clId="{11C0DD21-DBAF-4734-935E-3211C57DCA5D}" dt="2021-12-07T20:50:20.047" v="780" actId="27636"/>
          <ac:spMkLst>
            <pc:docMk/>
            <pc:sldMk cId="3115860239" sldId="262"/>
            <ac:spMk id="4" creationId="{8D4287CC-4A0C-4A12-A215-A0F20A1011C6}"/>
          </ac:spMkLst>
        </pc:spChg>
        <pc:spChg chg="add del mod ord">
          <ac:chgData name="vineeth mathangi" userId="7329b9561d1018e2" providerId="LiveId" clId="{11C0DD21-DBAF-4734-935E-3211C57DCA5D}" dt="2021-12-07T20:48:25.383" v="769" actId="700"/>
          <ac:spMkLst>
            <pc:docMk/>
            <pc:sldMk cId="3115860239" sldId="262"/>
            <ac:spMk id="5" creationId="{BF691742-48D3-45C0-9462-8B69FE45519C}"/>
          </ac:spMkLst>
        </pc:spChg>
        <pc:spChg chg="add del mod ord">
          <ac:chgData name="vineeth mathangi" userId="7329b9561d1018e2" providerId="LiveId" clId="{11C0DD21-DBAF-4734-935E-3211C57DCA5D}" dt="2021-12-07T20:48:25.383" v="769" actId="700"/>
          <ac:spMkLst>
            <pc:docMk/>
            <pc:sldMk cId="3115860239" sldId="262"/>
            <ac:spMk id="6" creationId="{51E4B424-E54B-4245-AB7A-7E08FF0569F5}"/>
          </ac:spMkLst>
        </pc:spChg>
        <pc:spChg chg="add del">
          <ac:chgData name="vineeth mathangi" userId="7329b9561d1018e2" providerId="LiveId" clId="{11C0DD21-DBAF-4734-935E-3211C57DCA5D}" dt="2021-12-07T20:49:48.943" v="773" actId="26606"/>
          <ac:spMkLst>
            <pc:docMk/>
            <pc:sldMk cId="3115860239" sldId="262"/>
            <ac:spMk id="9" creationId="{A4798C7F-C8CA-4799-BF37-3AB4642CDB66}"/>
          </ac:spMkLst>
        </pc:spChg>
        <pc:spChg chg="add del">
          <ac:chgData name="vineeth mathangi" userId="7329b9561d1018e2" providerId="LiveId" clId="{11C0DD21-DBAF-4734-935E-3211C57DCA5D}" dt="2021-12-07T20:49:48.943" v="773" actId="26606"/>
          <ac:spMkLst>
            <pc:docMk/>
            <pc:sldMk cId="3115860239" sldId="262"/>
            <ac:spMk id="42" creationId="{216BB147-20D5-4D93-BDA5-1BC614D6A4B2}"/>
          </ac:spMkLst>
        </pc:spChg>
        <pc:spChg chg="add del">
          <ac:chgData name="vineeth mathangi" userId="7329b9561d1018e2" providerId="LiveId" clId="{11C0DD21-DBAF-4734-935E-3211C57DCA5D}" dt="2021-12-07T20:49:48.943" v="773" actId="26606"/>
          <ac:spMkLst>
            <pc:docMk/>
            <pc:sldMk cId="3115860239" sldId="262"/>
            <ac:spMk id="44" creationId="{0A253F60-DE40-4508-A37A-61331DF1DD5D}"/>
          </ac:spMkLst>
        </pc:spChg>
        <pc:spChg chg="add del">
          <ac:chgData name="vineeth mathangi" userId="7329b9561d1018e2" providerId="LiveId" clId="{11C0DD21-DBAF-4734-935E-3211C57DCA5D}" dt="2021-12-07T20:49:48.943" v="773" actId="26606"/>
          <ac:spMkLst>
            <pc:docMk/>
            <pc:sldMk cId="3115860239" sldId="262"/>
            <ac:spMk id="108" creationId="{BA6285CA-6AFA-4F27-AFB5-1B32CDE09B1A}"/>
          </ac:spMkLst>
        </pc:spChg>
        <pc:spChg chg="add del">
          <ac:chgData name="vineeth mathangi" userId="7329b9561d1018e2" providerId="LiveId" clId="{11C0DD21-DBAF-4734-935E-3211C57DCA5D}" dt="2021-12-07T20:49:48.943" v="773" actId="26606"/>
          <ac:spMkLst>
            <pc:docMk/>
            <pc:sldMk cId="3115860239" sldId="262"/>
            <ac:spMk id="110" creationId="{7F7C084A-330C-4243-AD92-F98B226F06BC}"/>
          </ac:spMkLst>
        </pc:spChg>
        <pc:spChg chg="add del">
          <ac:chgData name="vineeth mathangi" userId="7329b9561d1018e2" providerId="LiveId" clId="{11C0DD21-DBAF-4734-935E-3211C57DCA5D}" dt="2021-12-07T20:49:48.943" v="773" actId="26606"/>
          <ac:spMkLst>
            <pc:docMk/>
            <pc:sldMk cId="3115860239" sldId="262"/>
            <ac:spMk id="112" creationId="{7F19A9C0-8335-4ABB-91B6-396031712693}"/>
          </ac:spMkLst>
        </pc:spChg>
        <pc:spChg chg="add del">
          <ac:chgData name="vineeth mathangi" userId="7329b9561d1018e2" providerId="LiveId" clId="{11C0DD21-DBAF-4734-935E-3211C57DCA5D}" dt="2021-12-07T20:49:48.943" v="773" actId="26606"/>
          <ac:spMkLst>
            <pc:docMk/>
            <pc:sldMk cId="3115860239" sldId="262"/>
            <ac:spMk id="114" creationId="{7BCC6446-8462-4A63-9B6F-8F57EC40F648}"/>
          </ac:spMkLst>
        </pc:spChg>
        <pc:spChg chg="add del">
          <ac:chgData name="vineeth mathangi" userId="7329b9561d1018e2" providerId="LiveId" clId="{11C0DD21-DBAF-4734-935E-3211C57DCA5D}" dt="2021-12-07T20:49:48.943" v="773" actId="26606"/>
          <ac:spMkLst>
            <pc:docMk/>
            <pc:sldMk cId="3115860239" sldId="262"/>
            <ac:spMk id="116" creationId="{3BA1208A-FAFD-4827-BF3E-A6B16CA01D56}"/>
          </ac:spMkLst>
        </pc:spChg>
        <pc:spChg chg="add">
          <ac:chgData name="vineeth mathangi" userId="7329b9561d1018e2" providerId="LiveId" clId="{11C0DD21-DBAF-4734-935E-3211C57DCA5D}" dt="2021-12-07T20:49:48.943" v="773" actId="26606"/>
          <ac:spMkLst>
            <pc:docMk/>
            <pc:sldMk cId="3115860239" sldId="262"/>
            <ac:spMk id="152" creationId="{A4798C7F-C8CA-4799-BF37-3AB4642CDB66}"/>
          </ac:spMkLst>
        </pc:spChg>
        <pc:spChg chg="add">
          <ac:chgData name="vineeth mathangi" userId="7329b9561d1018e2" providerId="LiveId" clId="{11C0DD21-DBAF-4734-935E-3211C57DCA5D}" dt="2021-12-07T20:49:48.943" v="773" actId="26606"/>
          <ac:spMkLst>
            <pc:docMk/>
            <pc:sldMk cId="3115860239" sldId="262"/>
            <ac:spMk id="185" creationId="{216BB147-20D5-4D93-BDA5-1BC614D6A4B2}"/>
          </ac:spMkLst>
        </pc:spChg>
        <pc:spChg chg="add">
          <ac:chgData name="vineeth mathangi" userId="7329b9561d1018e2" providerId="LiveId" clId="{11C0DD21-DBAF-4734-935E-3211C57DCA5D}" dt="2021-12-07T20:49:48.943" v="773" actId="26606"/>
          <ac:spMkLst>
            <pc:docMk/>
            <pc:sldMk cId="3115860239" sldId="262"/>
            <ac:spMk id="187" creationId="{0A253F60-DE40-4508-A37A-61331DF1DD5D}"/>
          </ac:spMkLst>
        </pc:spChg>
        <pc:spChg chg="add">
          <ac:chgData name="vineeth mathangi" userId="7329b9561d1018e2" providerId="LiveId" clId="{11C0DD21-DBAF-4734-935E-3211C57DCA5D}" dt="2021-12-07T20:49:48.943" v="773" actId="26606"/>
          <ac:spMkLst>
            <pc:docMk/>
            <pc:sldMk cId="3115860239" sldId="262"/>
            <ac:spMk id="251" creationId="{BA6285CA-6AFA-4F27-AFB5-1B32CDE09B1A}"/>
          </ac:spMkLst>
        </pc:spChg>
        <pc:spChg chg="add">
          <ac:chgData name="vineeth mathangi" userId="7329b9561d1018e2" providerId="LiveId" clId="{11C0DD21-DBAF-4734-935E-3211C57DCA5D}" dt="2021-12-07T20:49:48.943" v="773" actId="26606"/>
          <ac:spMkLst>
            <pc:docMk/>
            <pc:sldMk cId="3115860239" sldId="262"/>
            <ac:spMk id="253" creationId="{D690347A-6937-4F6D-93E3-D398D803DE33}"/>
          </ac:spMkLst>
        </pc:spChg>
        <pc:spChg chg="add">
          <ac:chgData name="vineeth mathangi" userId="7329b9561d1018e2" providerId="LiveId" clId="{11C0DD21-DBAF-4734-935E-3211C57DCA5D}" dt="2021-12-07T20:49:48.943" v="773" actId="26606"/>
          <ac:spMkLst>
            <pc:docMk/>
            <pc:sldMk cId="3115860239" sldId="262"/>
            <ac:spMk id="255" creationId="{DE6FA2BA-220F-4070-A46C-D437A6D2421C}"/>
          </ac:spMkLst>
        </pc:spChg>
        <pc:spChg chg="add">
          <ac:chgData name="vineeth mathangi" userId="7329b9561d1018e2" providerId="LiveId" clId="{11C0DD21-DBAF-4734-935E-3211C57DCA5D}" dt="2021-12-07T20:49:48.943" v="773" actId="26606"/>
          <ac:spMkLst>
            <pc:docMk/>
            <pc:sldMk cId="3115860239" sldId="262"/>
            <ac:spMk id="257" creationId="{B18D2A95-840F-45DF-AD93-5FA412FCC7EA}"/>
          </ac:spMkLst>
        </pc:spChg>
        <pc:spChg chg="add">
          <ac:chgData name="vineeth mathangi" userId="7329b9561d1018e2" providerId="LiveId" clId="{11C0DD21-DBAF-4734-935E-3211C57DCA5D}" dt="2021-12-07T20:49:48.943" v="773" actId="26606"/>
          <ac:spMkLst>
            <pc:docMk/>
            <pc:sldMk cId="3115860239" sldId="262"/>
            <ac:spMk id="259" creationId="{F92A3F2D-F424-43A3-88B0-FB258A0C1829}"/>
          </ac:spMkLst>
        </pc:spChg>
        <pc:grpChg chg="add del">
          <ac:chgData name="vineeth mathangi" userId="7329b9561d1018e2" providerId="LiveId" clId="{11C0DD21-DBAF-4734-935E-3211C57DCA5D}" dt="2021-12-07T20:49:48.943" v="773" actId="26606"/>
          <ac:grpSpMkLst>
            <pc:docMk/>
            <pc:sldMk cId="3115860239" sldId="262"/>
            <ac:grpSpMk id="11" creationId="{87F0794B-55D3-4D2D-BDE7-4688ED321E42}"/>
          </ac:grpSpMkLst>
        </pc:grpChg>
        <pc:grpChg chg="add del">
          <ac:chgData name="vineeth mathangi" userId="7329b9561d1018e2" providerId="LiveId" clId="{11C0DD21-DBAF-4734-935E-3211C57DCA5D}" dt="2021-12-07T20:49:48.943" v="773" actId="26606"/>
          <ac:grpSpMkLst>
            <pc:docMk/>
            <pc:sldMk cId="3115860239" sldId="262"/>
            <ac:grpSpMk id="46" creationId="{CFB42397-759B-4110-90F9-11A099A04F18}"/>
          </ac:grpSpMkLst>
        </pc:grpChg>
        <pc:grpChg chg="add del">
          <ac:chgData name="vineeth mathangi" userId="7329b9561d1018e2" providerId="LiveId" clId="{11C0DD21-DBAF-4734-935E-3211C57DCA5D}" dt="2021-12-07T20:49:48.943" v="773" actId="26606"/>
          <ac:grpSpMkLst>
            <pc:docMk/>
            <pc:sldMk cId="3115860239" sldId="262"/>
            <ac:grpSpMk id="77" creationId="{9A50F0F9-04C8-47E4-AF66-B3CAF8C81917}"/>
          </ac:grpSpMkLst>
        </pc:grpChg>
        <pc:grpChg chg="add del">
          <ac:chgData name="vineeth mathangi" userId="7329b9561d1018e2" providerId="LiveId" clId="{11C0DD21-DBAF-4734-935E-3211C57DCA5D}" dt="2021-12-07T20:49:48.943" v="773" actId="26606"/>
          <ac:grpSpMkLst>
            <pc:docMk/>
            <pc:sldMk cId="3115860239" sldId="262"/>
            <ac:grpSpMk id="118" creationId="{8118ECEF-CA6A-4CB6-BCA5-59B2DB40C4AB}"/>
          </ac:grpSpMkLst>
        </pc:grpChg>
        <pc:grpChg chg="add">
          <ac:chgData name="vineeth mathangi" userId="7329b9561d1018e2" providerId="LiveId" clId="{11C0DD21-DBAF-4734-935E-3211C57DCA5D}" dt="2021-12-07T20:49:48.943" v="773" actId="26606"/>
          <ac:grpSpMkLst>
            <pc:docMk/>
            <pc:sldMk cId="3115860239" sldId="262"/>
            <ac:grpSpMk id="154" creationId="{87F0794B-55D3-4D2D-BDE7-4688ED321E42}"/>
          </ac:grpSpMkLst>
        </pc:grpChg>
        <pc:grpChg chg="add">
          <ac:chgData name="vineeth mathangi" userId="7329b9561d1018e2" providerId="LiveId" clId="{11C0DD21-DBAF-4734-935E-3211C57DCA5D}" dt="2021-12-07T20:49:48.943" v="773" actId="26606"/>
          <ac:grpSpMkLst>
            <pc:docMk/>
            <pc:sldMk cId="3115860239" sldId="262"/>
            <ac:grpSpMk id="189" creationId="{CFB42397-759B-4110-90F9-11A099A04F18}"/>
          </ac:grpSpMkLst>
        </pc:grpChg>
        <pc:grpChg chg="add">
          <ac:chgData name="vineeth mathangi" userId="7329b9561d1018e2" providerId="LiveId" clId="{11C0DD21-DBAF-4734-935E-3211C57DCA5D}" dt="2021-12-07T20:49:48.943" v="773" actId="26606"/>
          <ac:grpSpMkLst>
            <pc:docMk/>
            <pc:sldMk cId="3115860239" sldId="262"/>
            <ac:grpSpMk id="220" creationId="{9A50F0F9-04C8-47E4-AF66-B3CAF8C81917}"/>
          </ac:grpSpMkLst>
        </pc:grpChg>
        <pc:grpChg chg="add">
          <ac:chgData name="vineeth mathangi" userId="7329b9561d1018e2" providerId="LiveId" clId="{11C0DD21-DBAF-4734-935E-3211C57DCA5D}" dt="2021-12-07T20:49:48.943" v="773" actId="26606"/>
          <ac:grpSpMkLst>
            <pc:docMk/>
            <pc:sldMk cId="3115860239" sldId="262"/>
            <ac:grpSpMk id="261" creationId="{E8BBA9B4-EF00-4579-A73A-061C5F902438}"/>
          </ac:grpSpMkLst>
        </pc:grpChg>
      </pc:sldChg>
      <pc:sldChg chg="addSp delSp modSp new add del mod setBg">
        <pc:chgData name="vineeth mathangi" userId="7329b9561d1018e2" providerId="LiveId" clId="{11C0DD21-DBAF-4734-935E-3211C57DCA5D}" dt="2021-12-09T09:40:17.930" v="5954" actId="20577"/>
        <pc:sldMkLst>
          <pc:docMk/>
          <pc:sldMk cId="1043167398" sldId="263"/>
        </pc:sldMkLst>
        <pc:spChg chg="mod">
          <ac:chgData name="vineeth mathangi" userId="7329b9561d1018e2" providerId="LiveId" clId="{11C0DD21-DBAF-4734-935E-3211C57DCA5D}" dt="2021-12-09T09:40:17.930" v="5954" actId="20577"/>
          <ac:spMkLst>
            <pc:docMk/>
            <pc:sldMk cId="1043167398" sldId="263"/>
            <ac:spMk id="2" creationId="{DABE8365-2612-4D71-876E-E2E021ED14F6}"/>
          </ac:spMkLst>
        </pc:spChg>
        <pc:spChg chg="mod">
          <ac:chgData name="vineeth mathangi" userId="7329b9561d1018e2" providerId="LiveId" clId="{11C0DD21-DBAF-4734-935E-3211C57DCA5D}" dt="2021-12-07T21:18:18.653" v="1605" actId="27636"/>
          <ac:spMkLst>
            <pc:docMk/>
            <pc:sldMk cId="1043167398" sldId="263"/>
            <ac:spMk id="3" creationId="{CA96581B-98DC-4A91-9BCB-F1C17B719782}"/>
          </ac:spMkLst>
        </pc:spChg>
        <pc:spChg chg="add del">
          <ac:chgData name="vineeth mathangi" userId="7329b9561d1018e2" providerId="LiveId" clId="{11C0DD21-DBAF-4734-935E-3211C57DCA5D}" dt="2021-12-07T21:16:39.234" v="1591" actId="26606"/>
          <ac:spMkLst>
            <pc:docMk/>
            <pc:sldMk cId="1043167398" sldId="263"/>
            <ac:spMk id="8" creationId="{A4798C7F-C8CA-4799-BF37-3AB4642CDB66}"/>
          </ac:spMkLst>
        </pc:spChg>
        <pc:spChg chg="add del">
          <ac:chgData name="vineeth mathangi" userId="7329b9561d1018e2" providerId="LiveId" clId="{11C0DD21-DBAF-4734-935E-3211C57DCA5D}" dt="2021-12-07T21:16:39.234" v="1591" actId="26606"/>
          <ac:spMkLst>
            <pc:docMk/>
            <pc:sldMk cId="1043167398" sldId="263"/>
            <ac:spMk id="41" creationId="{216BB147-20D5-4D93-BDA5-1BC614D6A4B2}"/>
          </ac:spMkLst>
        </pc:spChg>
        <pc:spChg chg="add del">
          <ac:chgData name="vineeth mathangi" userId="7329b9561d1018e2" providerId="LiveId" clId="{11C0DD21-DBAF-4734-935E-3211C57DCA5D}" dt="2021-12-07T21:16:39.234" v="1591" actId="26606"/>
          <ac:spMkLst>
            <pc:docMk/>
            <pc:sldMk cId="1043167398" sldId="263"/>
            <ac:spMk id="43" creationId="{0A253F60-DE40-4508-A37A-61331DF1DD5D}"/>
          </ac:spMkLst>
        </pc:spChg>
        <pc:spChg chg="add del">
          <ac:chgData name="vineeth mathangi" userId="7329b9561d1018e2" providerId="LiveId" clId="{11C0DD21-DBAF-4734-935E-3211C57DCA5D}" dt="2021-12-07T21:16:39.234" v="1591" actId="26606"/>
          <ac:spMkLst>
            <pc:docMk/>
            <pc:sldMk cId="1043167398" sldId="263"/>
            <ac:spMk id="107" creationId="{BA6285CA-6AFA-4F27-AFB5-1B32CDE09B1A}"/>
          </ac:spMkLst>
        </pc:spChg>
        <pc:spChg chg="add del">
          <ac:chgData name="vineeth mathangi" userId="7329b9561d1018e2" providerId="LiveId" clId="{11C0DD21-DBAF-4734-935E-3211C57DCA5D}" dt="2021-12-07T21:16:39.234" v="1591" actId="26606"/>
          <ac:spMkLst>
            <pc:docMk/>
            <pc:sldMk cId="1043167398" sldId="263"/>
            <ac:spMk id="109" creationId="{39E1977A-884A-4AAF-87EA-58A265660E1E}"/>
          </ac:spMkLst>
        </pc:spChg>
        <pc:spChg chg="add del">
          <ac:chgData name="vineeth mathangi" userId="7329b9561d1018e2" providerId="LiveId" clId="{11C0DD21-DBAF-4734-935E-3211C57DCA5D}" dt="2021-12-07T21:16:39.234" v="1591" actId="26606"/>
          <ac:spMkLst>
            <pc:docMk/>
            <pc:sldMk cId="1043167398" sldId="263"/>
            <ac:spMk id="111" creationId="{FAD45405-D2A4-4FD5-905C-3EC7902D5A59}"/>
          </ac:spMkLst>
        </pc:spChg>
        <pc:spChg chg="add del">
          <ac:chgData name="vineeth mathangi" userId="7329b9561d1018e2" providerId="LiveId" clId="{11C0DD21-DBAF-4734-935E-3211C57DCA5D}" dt="2021-12-07T21:16:39.234" v="1591" actId="26606"/>
          <ac:spMkLst>
            <pc:docMk/>
            <pc:sldMk cId="1043167398" sldId="263"/>
            <ac:spMk id="113" creationId="{DC2EB0AE-8020-468E-A6FE-E44AC43663A5}"/>
          </ac:spMkLst>
        </pc:spChg>
        <pc:spChg chg="add del">
          <ac:chgData name="vineeth mathangi" userId="7329b9561d1018e2" providerId="LiveId" clId="{11C0DD21-DBAF-4734-935E-3211C57DCA5D}" dt="2021-12-07T21:16:39.234" v="1591" actId="26606"/>
          <ac:spMkLst>
            <pc:docMk/>
            <pc:sldMk cId="1043167398" sldId="263"/>
            <ac:spMk id="115" creationId="{85A9662C-1F8F-45C3-99EB-B86256F4B5EC}"/>
          </ac:spMkLst>
        </pc:spChg>
        <pc:spChg chg="add del">
          <ac:chgData name="vineeth mathangi" userId="7329b9561d1018e2" providerId="LiveId" clId="{11C0DD21-DBAF-4734-935E-3211C57DCA5D}" dt="2021-12-07T21:16:39.197" v="1590" actId="26606"/>
          <ac:spMkLst>
            <pc:docMk/>
            <pc:sldMk cId="1043167398" sldId="263"/>
            <ac:spMk id="152" creationId="{A4798C7F-C8CA-4799-BF37-3AB4642CDB66}"/>
          </ac:spMkLst>
        </pc:spChg>
        <pc:spChg chg="add del">
          <ac:chgData name="vineeth mathangi" userId="7329b9561d1018e2" providerId="LiveId" clId="{11C0DD21-DBAF-4734-935E-3211C57DCA5D}" dt="2021-12-07T21:16:39.197" v="1590" actId="26606"/>
          <ac:spMkLst>
            <pc:docMk/>
            <pc:sldMk cId="1043167398" sldId="263"/>
            <ac:spMk id="185" creationId="{216BB147-20D5-4D93-BDA5-1BC614D6A4B2}"/>
          </ac:spMkLst>
        </pc:spChg>
        <pc:spChg chg="add del">
          <ac:chgData name="vineeth mathangi" userId="7329b9561d1018e2" providerId="LiveId" clId="{11C0DD21-DBAF-4734-935E-3211C57DCA5D}" dt="2021-12-07T21:16:39.197" v="1590" actId="26606"/>
          <ac:spMkLst>
            <pc:docMk/>
            <pc:sldMk cId="1043167398" sldId="263"/>
            <ac:spMk id="187" creationId="{0A253F60-DE40-4508-A37A-61331DF1DD5D}"/>
          </ac:spMkLst>
        </pc:spChg>
        <pc:spChg chg="add del">
          <ac:chgData name="vineeth mathangi" userId="7329b9561d1018e2" providerId="LiveId" clId="{11C0DD21-DBAF-4734-935E-3211C57DCA5D}" dt="2021-12-07T21:16:39.197" v="1590" actId="26606"/>
          <ac:spMkLst>
            <pc:docMk/>
            <pc:sldMk cId="1043167398" sldId="263"/>
            <ac:spMk id="189" creationId="{9A0D6220-3DFE-4182-9152-9135493A6BDA}"/>
          </ac:spMkLst>
        </pc:spChg>
        <pc:spChg chg="add del">
          <ac:chgData name="vineeth mathangi" userId="7329b9561d1018e2" providerId="LiveId" clId="{11C0DD21-DBAF-4734-935E-3211C57DCA5D}" dt="2021-12-07T21:16:39.197" v="1590" actId="26606"/>
          <ac:spMkLst>
            <pc:docMk/>
            <pc:sldMk cId="1043167398" sldId="263"/>
            <ac:spMk id="222" creationId="{4E1EF4E8-5513-4BF5-BC41-04645281C672}"/>
          </ac:spMkLst>
        </pc:spChg>
        <pc:spChg chg="add del">
          <ac:chgData name="vineeth mathangi" userId="7329b9561d1018e2" providerId="LiveId" clId="{11C0DD21-DBAF-4734-935E-3211C57DCA5D}" dt="2021-12-07T21:16:39.197" v="1590" actId="26606"/>
          <ac:spMkLst>
            <pc:docMk/>
            <pc:sldMk cId="1043167398" sldId="263"/>
            <ac:spMk id="224" creationId="{1C8FF592-DEC3-42D7-B2CD-5797E102B51F}"/>
          </ac:spMkLst>
        </pc:spChg>
        <pc:spChg chg="add del">
          <ac:chgData name="vineeth mathangi" userId="7329b9561d1018e2" providerId="LiveId" clId="{11C0DD21-DBAF-4734-935E-3211C57DCA5D}" dt="2021-12-07T21:17:33.047" v="1598" actId="26606"/>
          <ac:spMkLst>
            <pc:docMk/>
            <pc:sldMk cId="1043167398" sldId="263"/>
            <ac:spMk id="255" creationId="{406D8C29-9DDA-48D0-AF70-905FDB2CE393}"/>
          </ac:spMkLst>
        </pc:spChg>
        <pc:spChg chg="add del">
          <ac:chgData name="vineeth mathangi" userId="7329b9561d1018e2" providerId="LiveId" clId="{11C0DD21-DBAF-4734-935E-3211C57DCA5D}" dt="2021-12-07T21:17:33.047" v="1598" actId="26606"/>
          <ac:spMkLst>
            <pc:docMk/>
            <pc:sldMk cId="1043167398" sldId="263"/>
            <ac:spMk id="257" creationId="{A4798C7F-C8CA-4799-BF37-3AB4642CDB66}"/>
          </ac:spMkLst>
        </pc:spChg>
        <pc:spChg chg="add del">
          <ac:chgData name="vineeth mathangi" userId="7329b9561d1018e2" providerId="LiveId" clId="{11C0DD21-DBAF-4734-935E-3211C57DCA5D}" dt="2021-12-07T21:17:33.047" v="1598" actId="26606"/>
          <ac:spMkLst>
            <pc:docMk/>
            <pc:sldMk cId="1043167398" sldId="263"/>
            <ac:spMk id="259" creationId="{216BB147-20D5-4D93-BDA5-1BC614D6A4B2}"/>
          </ac:spMkLst>
        </pc:spChg>
        <pc:spChg chg="add del">
          <ac:chgData name="vineeth mathangi" userId="7329b9561d1018e2" providerId="LiveId" clId="{11C0DD21-DBAF-4734-935E-3211C57DCA5D}" dt="2021-12-07T21:17:33.047" v="1598" actId="26606"/>
          <ac:spMkLst>
            <pc:docMk/>
            <pc:sldMk cId="1043167398" sldId="263"/>
            <ac:spMk id="260" creationId="{0A253F60-DE40-4508-A37A-61331DF1DD5D}"/>
          </ac:spMkLst>
        </pc:spChg>
        <pc:spChg chg="add del">
          <ac:chgData name="vineeth mathangi" userId="7329b9561d1018e2" providerId="LiveId" clId="{11C0DD21-DBAF-4734-935E-3211C57DCA5D}" dt="2021-12-07T21:17:33.047" v="1598" actId="26606"/>
          <ac:spMkLst>
            <pc:docMk/>
            <pc:sldMk cId="1043167398" sldId="263"/>
            <ac:spMk id="261" creationId="{9A0D6220-3DFE-4182-9152-9135493A6BDA}"/>
          </ac:spMkLst>
        </pc:spChg>
        <pc:spChg chg="add del">
          <ac:chgData name="vineeth mathangi" userId="7329b9561d1018e2" providerId="LiveId" clId="{11C0DD21-DBAF-4734-935E-3211C57DCA5D}" dt="2021-12-07T21:17:33.047" v="1598" actId="26606"/>
          <ac:spMkLst>
            <pc:docMk/>
            <pc:sldMk cId="1043167398" sldId="263"/>
            <ac:spMk id="263" creationId="{4E1EF4E8-5513-4BF5-BC41-04645281C672}"/>
          </ac:spMkLst>
        </pc:spChg>
        <pc:spChg chg="add del">
          <ac:chgData name="vineeth mathangi" userId="7329b9561d1018e2" providerId="LiveId" clId="{11C0DD21-DBAF-4734-935E-3211C57DCA5D}" dt="2021-12-07T21:17:33.014" v="1597" actId="26606"/>
          <ac:spMkLst>
            <pc:docMk/>
            <pc:sldMk cId="1043167398" sldId="263"/>
            <ac:spMk id="271" creationId="{A4798C7F-C8CA-4799-BF37-3AB4642CDB66}"/>
          </ac:spMkLst>
        </pc:spChg>
        <pc:spChg chg="add del">
          <ac:chgData name="vineeth mathangi" userId="7329b9561d1018e2" providerId="LiveId" clId="{11C0DD21-DBAF-4734-935E-3211C57DCA5D}" dt="2021-12-07T21:17:33.014" v="1597" actId="26606"/>
          <ac:spMkLst>
            <pc:docMk/>
            <pc:sldMk cId="1043167398" sldId="263"/>
            <ac:spMk id="304" creationId="{216BB147-20D5-4D93-BDA5-1BC614D6A4B2}"/>
          </ac:spMkLst>
        </pc:spChg>
        <pc:spChg chg="add del">
          <ac:chgData name="vineeth mathangi" userId="7329b9561d1018e2" providerId="LiveId" clId="{11C0DD21-DBAF-4734-935E-3211C57DCA5D}" dt="2021-12-07T21:17:33.014" v="1597" actId="26606"/>
          <ac:spMkLst>
            <pc:docMk/>
            <pc:sldMk cId="1043167398" sldId="263"/>
            <ac:spMk id="306" creationId="{0A253F60-DE40-4508-A37A-61331DF1DD5D}"/>
          </ac:spMkLst>
        </pc:spChg>
        <pc:spChg chg="add del">
          <ac:chgData name="vineeth mathangi" userId="7329b9561d1018e2" providerId="LiveId" clId="{11C0DD21-DBAF-4734-935E-3211C57DCA5D}" dt="2021-12-07T21:17:33.014" v="1597" actId="26606"/>
          <ac:spMkLst>
            <pc:docMk/>
            <pc:sldMk cId="1043167398" sldId="263"/>
            <ac:spMk id="308" creationId="{9A0D6220-3DFE-4182-9152-9135493A6BDA}"/>
          </ac:spMkLst>
        </pc:spChg>
        <pc:spChg chg="add del">
          <ac:chgData name="vineeth mathangi" userId="7329b9561d1018e2" providerId="LiveId" clId="{11C0DD21-DBAF-4734-935E-3211C57DCA5D}" dt="2021-12-07T21:17:33.014" v="1597" actId="26606"/>
          <ac:spMkLst>
            <pc:docMk/>
            <pc:sldMk cId="1043167398" sldId="263"/>
            <ac:spMk id="341" creationId="{4E1EF4E8-5513-4BF5-BC41-04645281C672}"/>
          </ac:spMkLst>
        </pc:spChg>
        <pc:spChg chg="add del">
          <ac:chgData name="vineeth mathangi" userId="7329b9561d1018e2" providerId="LiveId" clId="{11C0DD21-DBAF-4734-935E-3211C57DCA5D}" dt="2021-12-07T21:17:33.014" v="1597" actId="26606"/>
          <ac:spMkLst>
            <pc:docMk/>
            <pc:sldMk cId="1043167398" sldId="263"/>
            <ac:spMk id="343" creationId="{1C8FF592-DEC3-42D7-B2CD-5797E102B51F}"/>
          </ac:spMkLst>
        </pc:spChg>
        <pc:spChg chg="add">
          <ac:chgData name="vineeth mathangi" userId="7329b9561d1018e2" providerId="LiveId" clId="{11C0DD21-DBAF-4734-935E-3211C57DCA5D}" dt="2021-12-07T21:17:33.047" v="1598" actId="26606"/>
          <ac:spMkLst>
            <pc:docMk/>
            <pc:sldMk cId="1043167398" sldId="263"/>
            <ac:spMk id="376" creationId="{A4798C7F-C8CA-4799-BF37-3AB4642CDB66}"/>
          </ac:spMkLst>
        </pc:spChg>
        <pc:spChg chg="add">
          <ac:chgData name="vineeth mathangi" userId="7329b9561d1018e2" providerId="LiveId" clId="{11C0DD21-DBAF-4734-935E-3211C57DCA5D}" dt="2021-12-07T21:17:33.047" v="1598" actId="26606"/>
          <ac:spMkLst>
            <pc:docMk/>
            <pc:sldMk cId="1043167398" sldId="263"/>
            <ac:spMk id="378" creationId="{216BB147-20D5-4D93-BDA5-1BC614D6A4B2}"/>
          </ac:spMkLst>
        </pc:spChg>
        <pc:spChg chg="add">
          <ac:chgData name="vineeth mathangi" userId="7329b9561d1018e2" providerId="LiveId" clId="{11C0DD21-DBAF-4734-935E-3211C57DCA5D}" dt="2021-12-07T21:17:33.047" v="1598" actId="26606"/>
          <ac:spMkLst>
            <pc:docMk/>
            <pc:sldMk cId="1043167398" sldId="263"/>
            <ac:spMk id="379" creationId="{0A253F60-DE40-4508-A37A-61331DF1DD5D}"/>
          </ac:spMkLst>
        </pc:spChg>
        <pc:spChg chg="add">
          <ac:chgData name="vineeth mathangi" userId="7329b9561d1018e2" providerId="LiveId" clId="{11C0DD21-DBAF-4734-935E-3211C57DCA5D}" dt="2021-12-07T21:17:33.047" v="1598" actId="26606"/>
          <ac:spMkLst>
            <pc:docMk/>
            <pc:sldMk cId="1043167398" sldId="263"/>
            <ac:spMk id="380" creationId="{9A0D6220-3DFE-4182-9152-9135493A6BDA}"/>
          </ac:spMkLst>
        </pc:spChg>
        <pc:spChg chg="add">
          <ac:chgData name="vineeth mathangi" userId="7329b9561d1018e2" providerId="LiveId" clId="{11C0DD21-DBAF-4734-935E-3211C57DCA5D}" dt="2021-12-07T21:17:33.047" v="1598" actId="26606"/>
          <ac:spMkLst>
            <pc:docMk/>
            <pc:sldMk cId="1043167398" sldId="263"/>
            <ac:spMk id="382" creationId="{4E1EF4E8-5513-4BF5-BC41-04645281C672}"/>
          </ac:spMkLst>
        </pc:spChg>
        <pc:spChg chg="add">
          <ac:chgData name="vineeth mathangi" userId="7329b9561d1018e2" providerId="LiveId" clId="{11C0DD21-DBAF-4734-935E-3211C57DCA5D}" dt="2021-12-07T21:17:33.047" v="1598" actId="26606"/>
          <ac:spMkLst>
            <pc:docMk/>
            <pc:sldMk cId="1043167398" sldId="263"/>
            <ac:spMk id="383" creationId="{D22FBD32-C88A-4C1D-BC76-613A93944B72}"/>
          </ac:spMkLst>
        </pc:spChg>
        <pc:grpChg chg="add del">
          <ac:chgData name="vineeth mathangi" userId="7329b9561d1018e2" providerId="LiveId" clId="{11C0DD21-DBAF-4734-935E-3211C57DCA5D}" dt="2021-12-07T21:16:39.234" v="1591" actId="26606"/>
          <ac:grpSpMkLst>
            <pc:docMk/>
            <pc:sldMk cId="1043167398" sldId="263"/>
            <ac:grpSpMk id="10" creationId="{87F0794B-55D3-4D2D-BDE7-4688ED321E42}"/>
          </ac:grpSpMkLst>
        </pc:grpChg>
        <pc:grpChg chg="add del">
          <ac:chgData name="vineeth mathangi" userId="7329b9561d1018e2" providerId="LiveId" clId="{11C0DD21-DBAF-4734-935E-3211C57DCA5D}" dt="2021-12-07T21:16:39.234" v="1591" actId="26606"/>
          <ac:grpSpMkLst>
            <pc:docMk/>
            <pc:sldMk cId="1043167398" sldId="263"/>
            <ac:grpSpMk id="45" creationId="{CFB42397-759B-4110-90F9-11A099A04F18}"/>
          </ac:grpSpMkLst>
        </pc:grpChg>
        <pc:grpChg chg="add del">
          <ac:chgData name="vineeth mathangi" userId="7329b9561d1018e2" providerId="LiveId" clId="{11C0DD21-DBAF-4734-935E-3211C57DCA5D}" dt="2021-12-07T21:16:39.234" v="1591" actId="26606"/>
          <ac:grpSpMkLst>
            <pc:docMk/>
            <pc:sldMk cId="1043167398" sldId="263"/>
            <ac:grpSpMk id="76" creationId="{9A50F0F9-04C8-47E4-AF66-B3CAF8C81917}"/>
          </ac:grpSpMkLst>
        </pc:grpChg>
        <pc:grpChg chg="add del">
          <ac:chgData name="vineeth mathangi" userId="7329b9561d1018e2" providerId="LiveId" clId="{11C0DD21-DBAF-4734-935E-3211C57DCA5D}" dt="2021-12-07T21:16:39.234" v="1591" actId="26606"/>
          <ac:grpSpMkLst>
            <pc:docMk/>
            <pc:sldMk cId="1043167398" sldId="263"/>
            <ac:grpSpMk id="117" creationId="{F4328BEE-05E5-4848-B1DA-C64181D20FAF}"/>
          </ac:grpSpMkLst>
        </pc:grpChg>
        <pc:grpChg chg="add del">
          <ac:chgData name="vineeth mathangi" userId="7329b9561d1018e2" providerId="LiveId" clId="{11C0DD21-DBAF-4734-935E-3211C57DCA5D}" dt="2021-12-07T21:16:39.197" v="1590" actId="26606"/>
          <ac:grpSpMkLst>
            <pc:docMk/>
            <pc:sldMk cId="1043167398" sldId="263"/>
            <ac:grpSpMk id="154" creationId="{87F0794B-55D3-4D2D-BDE7-4688ED321E42}"/>
          </ac:grpSpMkLst>
        </pc:grpChg>
        <pc:grpChg chg="add del">
          <ac:chgData name="vineeth mathangi" userId="7329b9561d1018e2" providerId="LiveId" clId="{11C0DD21-DBAF-4734-935E-3211C57DCA5D}" dt="2021-12-07T21:16:39.197" v="1590" actId="26606"/>
          <ac:grpSpMkLst>
            <pc:docMk/>
            <pc:sldMk cId="1043167398" sldId="263"/>
            <ac:grpSpMk id="191" creationId="{44C729BC-90F1-4823-A305-F6F124E93A95}"/>
          </ac:grpSpMkLst>
        </pc:grpChg>
        <pc:grpChg chg="add del">
          <ac:chgData name="vineeth mathangi" userId="7329b9561d1018e2" providerId="LiveId" clId="{11C0DD21-DBAF-4734-935E-3211C57DCA5D}" dt="2021-12-07T21:16:39.197" v="1590" actId="26606"/>
          <ac:grpSpMkLst>
            <pc:docMk/>
            <pc:sldMk cId="1043167398" sldId="263"/>
            <ac:grpSpMk id="226" creationId="{BF18E62C-A1FF-4287-B466-37167775A746}"/>
          </ac:grpSpMkLst>
        </pc:grpChg>
        <pc:grpChg chg="add del">
          <ac:chgData name="vineeth mathangi" userId="7329b9561d1018e2" providerId="LiveId" clId="{11C0DD21-DBAF-4734-935E-3211C57DCA5D}" dt="2021-12-07T21:17:33.047" v="1598" actId="26606"/>
          <ac:grpSpMkLst>
            <pc:docMk/>
            <pc:sldMk cId="1043167398" sldId="263"/>
            <ac:grpSpMk id="258" creationId="{87F0794B-55D3-4D2D-BDE7-4688ED321E42}"/>
          </ac:grpSpMkLst>
        </pc:grpChg>
        <pc:grpChg chg="add del">
          <ac:chgData name="vineeth mathangi" userId="7329b9561d1018e2" providerId="LiveId" clId="{11C0DD21-DBAF-4734-935E-3211C57DCA5D}" dt="2021-12-07T21:17:33.047" v="1598" actId="26606"/>
          <ac:grpSpMkLst>
            <pc:docMk/>
            <pc:sldMk cId="1043167398" sldId="263"/>
            <ac:grpSpMk id="262" creationId="{44C729BC-90F1-4823-A305-F6F124E93A95}"/>
          </ac:grpSpMkLst>
        </pc:grpChg>
        <pc:grpChg chg="add del">
          <ac:chgData name="vineeth mathangi" userId="7329b9561d1018e2" providerId="LiveId" clId="{11C0DD21-DBAF-4734-935E-3211C57DCA5D}" dt="2021-12-07T21:17:33.047" v="1598" actId="26606"/>
          <ac:grpSpMkLst>
            <pc:docMk/>
            <pc:sldMk cId="1043167398" sldId="263"/>
            <ac:grpSpMk id="265" creationId="{20C61190-C3C6-470C-AD7E-DE1774D3B874}"/>
          </ac:grpSpMkLst>
        </pc:grpChg>
        <pc:grpChg chg="add del">
          <ac:chgData name="vineeth mathangi" userId="7329b9561d1018e2" providerId="LiveId" clId="{11C0DD21-DBAF-4734-935E-3211C57DCA5D}" dt="2021-12-07T21:17:33.014" v="1597" actId="26606"/>
          <ac:grpSpMkLst>
            <pc:docMk/>
            <pc:sldMk cId="1043167398" sldId="263"/>
            <ac:grpSpMk id="273" creationId="{87F0794B-55D3-4D2D-BDE7-4688ED321E42}"/>
          </ac:grpSpMkLst>
        </pc:grpChg>
        <pc:grpChg chg="add del">
          <ac:chgData name="vineeth mathangi" userId="7329b9561d1018e2" providerId="LiveId" clId="{11C0DD21-DBAF-4734-935E-3211C57DCA5D}" dt="2021-12-07T21:17:33.014" v="1597" actId="26606"/>
          <ac:grpSpMkLst>
            <pc:docMk/>
            <pc:sldMk cId="1043167398" sldId="263"/>
            <ac:grpSpMk id="310" creationId="{44C729BC-90F1-4823-A305-F6F124E93A95}"/>
          </ac:grpSpMkLst>
        </pc:grpChg>
        <pc:grpChg chg="add del">
          <ac:chgData name="vineeth mathangi" userId="7329b9561d1018e2" providerId="LiveId" clId="{11C0DD21-DBAF-4734-935E-3211C57DCA5D}" dt="2021-12-07T21:17:33.014" v="1597" actId="26606"/>
          <ac:grpSpMkLst>
            <pc:docMk/>
            <pc:sldMk cId="1043167398" sldId="263"/>
            <ac:grpSpMk id="345" creationId="{BF18E62C-A1FF-4287-B466-37167775A746}"/>
          </ac:grpSpMkLst>
        </pc:grpChg>
        <pc:grpChg chg="add">
          <ac:chgData name="vineeth mathangi" userId="7329b9561d1018e2" providerId="LiveId" clId="{11C0DD21-DBAF-4734-935E-3211C57DCA5D}" dt="2021-12-07T21:17:33.047" v="1598" actId="26606"/>
          <ac:grpSpMkLst>
            <pc:docMk/>
            <pc:sldMk cId="1043167398" sldId="263"/>
            <ac:grpSpMk id="377" creationId="{87F0794B-55D3-4D2D-BDE7-4688ED321E42}"/>
          </ac:grpSpMkLst>
        </pc:grpChg>
        <pc:grpChg chg="add">
          <ac:chgData name="vineeth mathangi" userId="7329b9561d1018e2" providerId="LiveId" clId="{11C0DD21-DBAF-4734-935E-3211C57DCA5D}" dt="2021-12-07T21:17:33.047" v="1598" actId="26606"/>
          <ac:grpSpMkLst>
            <pc:docMk/>
            <pc:sldMk cId="1043167398" sldId="263"/>
            <ac:grpSpMk id="381" creationId="{44C729BC-90F1-4823-A305-F6F124E93A95}"/>
          </ac:grpSpMkLst>
        </pc:grpChg>
        <pc:grpChg chg="add">
          <ac:chgData name="vineeth mathangi" userId="7329b9561d1018e2" providerId="LiveId" clId="{11C0DD21-DBAF-4734-935E-3211C57DCA5D}" dt="2021-12-07T21:17:33.047" v="1598" actId="26606"/>
          <ac:grpSpMkLst>
            <pc:docMk/>
            <pc:sldMk cId="1043167398" sldId="263"/>
            <ac:grpSpMk id="384" creationId="{CD79EE37-C3B0-49F1-9785-D0E81CA82B95}"/>
          </ac:grpSpMkLst>
        </pc:grpChg>
        <pc:picChg chg="add del">
          <ac:chgData name="vineeth mathangi" userId="7329b9561d1018e2" providerId="LiveId" clId="{11C0DD21-DBAF-4734-935E-3211C57DCA5D}" dt="2021-12-07T21:16:39.197" v="1590" actId="26606"/>
          <ac:picMkLst>
            <pc:docMk/>
            <pc:sldMk cId="1043167398" sldId="263"/>
            <ac:picMk id="148" creationId="{33E25DE8-BAB7-417D-AA31-1B48374614D2}"/>
          </ac:picMkLst>
        </pc:picChg>
        <pc:picChg chg="add">
          <ac:chgData name="vineeth mathangi" userId="7329b9561d1018e2" providerId="LiveId" clId="{11C0DD21-DBAF-4734-935E-3211C57DCA5D}" dt="2021-12-07T21:16:39.234" v="1591" actId="26606"/>
          <ac:picMkLst>
            <pc:docMk/>
            <pc:sldMk cId="1043167398" sldId="263"/>
            <ac:picMk id="264" creationId="{4A129AD3-FC40-4A96-A3E8-DD16283A25C4}"/>
          </ac:picMkLst>
        </pc:picChg>
      </pc:sldChg>
      <pc:sldChg chg="new del">
        <pc:chgData name="vineeth mathangi" userId="7329b9561d1018e2" providerId="LiveId" clId="{11C0DD21-DBAF-4734-935E-3211C57DCA5D}" dt="2021-12-07T21:08:53.899" v="1173" actId="47"/>
        <pc:sldMkLst>
          <pc:docMk/>
          <pc:sldMk cId="1154906418" sldId="263"/>
        </pc:sldMkLst>
      </pc:sldChg>
      <pc:sldChg chg="new del">
        <pc:chgData name="vineeth mathangi" userId="7329b9561d1018e2" providerId="LiveId" clId="{11C0DD21-DBAF-4734-935E-3211C57DCA5D}" dt="2021-12-07T21:22:44.904" v="1612" actId="47"/>
        <pc:sldMkLst>
          <pc:docMk/>
          <pc:sldMk cId="97285620" sldId="264"/>
        </pc:sldMkLst>
      </pc:sldChg>
      <pc:sldChg chg="addSp delSp modSp new add del mod setBg">
        <pc:chgData name="vineeth mathangi" userId="7329b9561d1018e2" providerId="LiveId" clId="{11C0DD21-DBAF-4734-935E-3211C57DCA5D}" dt="2021-12-07T23:07:03.737" v="4225" actId="47"/>
        <pc:sldMkLst>
          <pc:docMk/>
          <pc:sldMk cId="694734020" sldId="264"/>
        </pc:sldMkLst>
        <pc:spChg chg="mod">
          <ac:chgData name="vineeth mathangi" userId="7329b9561d1018e2" providerId="LiveId" clId="{11C0DD21-DBAF-4734-935E-3211C57DCA5D}" dt="2021-12-07T21:34:49.919" v="1978" actId="20577"/>
          <ac:spMkLst>
            <pc:docMk/>
            <pc:sldMk cId="694734020" sldId="264"/>
            <ac:spMk id="2" creationId="{A87AE928-C444-4AB6-9D2E-B50298A28842}"/>
          </ac:spMkLst>
        </pc:spChg>
        <pc:spChg chg="mod">
          <ac:chgData name="vineeth mathangi" userId="7329b9561d1018e2" providerId="LiveId" clId="{11C0DD21-DBAF-4734-935E-3211C57DCA5D}" dt="2021-12-07T21:39:08.686" v="2124" actId="20577"/>
          <ac:spMkLst>
            <pc:docMk/>
            <pc:sldMk cId="694734020" sldId="264"/>
            <ac:spMk id="3" creationId="{5C7C3D52-2F04-450F-A505-C710DB4D0ABF}"/>
          </ac:spMkLst>
        </pc:spChg>
        <pc:spChg chg="add del">
          <ac:chgData name="vineeth mathangi" userId="7329b9561d1018e2" providerId="LiveId" clId="{11C0DD21-DBAF-4734-935E-3211C57DCA5D}" dt="2021-12-07T21:30:07.386" v="1630" actId="26606"/>
          <ac:spMkLst>
            <pc:docMk/>
            <pc:sldMk cId="694734020" sldId="264"/>
            <ac:spMk id="12" creationId="{A4798C7F-C8CA-4799-BF37-3AB4642CDB66}"/>
          </ac:spMkLst>
        </pc:spChg>
        <pc:spChg chg="add del">
          <ac:chgData name="vineeth mathangi" userId="7329b9561d1018e2" providerId="LiveId" clId="{11C0DD21-DBAF-4734-935E-3211C57DCA5D}" dt="2021-12-07T21:30:07.386" v="1630" actId="26606"/>
          <ac:spMkLst>
            <pc:docMk/>
            <pc:sldMk cId="694734020" sldId="264"/>
            <ac:spMk id="45" creationId="{216BB147-20D5-4D93-BDA5-1BC614D6A4B2}"/>
          </ac:spMkLst>
        </pc:spChg>
        <pc:spChg chg="add del">
          <ac:chgData name="vineeth mathangi" userId="7329b9561d1018e2" providerId="LiveId" clId="{11C0DD21-DBAF-4734-935E-3211C57DCA5D}" dt="2021-12-07T21:30:07.386" v="1630" actId="26606"/>
          <ac:spMkLst>
            <pc:docMk/>
            <pc:sldMk cId="694734020" sldId="264"/>
            <ac:spMk id="47" creationId="{0A253F60-DE40-4508-A37A-61331DF1DD5D}"/>
          </ac:spMkLst>
        </pc:spChg>
        <pc:spChg chg="add del">
          <ac:chgData name="vineeth mathangi" userId="7329b9561d1018e2" providerId="LiveId" clId="{11C0DD21-DBAF-4734-935E-3211C57DCA5D}" dt="2021-12-07T21:30:07.386" v="1630" actId="26606"/>
          <ac:spMkLst>
            <pc:docMk/>
            <pc:sldMk cId="694734020" sldId="264"/>
            <ac:spMk id="49" creationId="{98BA8A65-CE81-4455-BBE4-44A50F7F299D}"/>
          </ac:spMkLst>
        </pc:spChg>
        <pc:spChg chg="add del">
          <ac:chgData name="vineeth mathangi" userId="7329b9561d1018e2" providerId="LiveId" clId="{11C0DD21-DBAF-4734-935E-3211C57DCA5D}" dt="2021-12-07T21:30:07.386" v="1630" actId="26606"/>
          <ac:spMkLst>
            <pc:docMk/>
            <pc:sldMk cId="694734020" sldId="264"/>
            <ac:spMk id="82" creationId="{18842A50-8561-4C59-A743-33496DBF4A22}"/>
          </ac:spMkLst>
        </pc:spChg>
        <pc:spChg chg="add del">
          <ac:chgData name="vineeth mathangi" userId="7329b9561d1018e2" providerId="LiveId" clId="{11C0DD21-DBAF-4734-935E-3211C57DCA5D}" dt="2021-12-07T21:30:07.386" v="1630" actId="26606"/>
          <ac:spMkLst>
            <pc:docMk/>
            <pc:sldMk cId="694734020" sldId="264"/>
            <ac:spMk id="115" creationId="{BA6285CA-6AFA-4F27-AFB5-1B32CDE09B1A}"/>
          </ac:spMkLst>
        </pc:spChg>
        <pc:spChg chg="add del">
          <ac:chgData name="vineeth mathangi" userId="7329b9561d1018e2" providerId="LiveId" clId="{11C0DD21-DBAF-4734-935E-3211C57DCA5D}" dt="2021-12-07T21:30:07.386" v="1630" actId="26606"/>
          <ac:spMkLst>
            <pc:docMk/>
            <pc:sldMk cId="694734020" sldId="264"/>
            <ac:spMk id="117" creationId="{F8DD0EAF-BF73-48D8-A426-3085C4B88FAA}"/>
          </ac:spMkLst>
        </pc:spChg>
        <pc:spChg chg="add del">
          <ac:chgData name="vineeth mathangi" userId="7329b9561d1018e2" providerId="LiveId" clId="{11C0DD21-DBAF-4734-935E-3211C57DCA5D}" dt="2021-12-07T21:30:07.386" v="1630" actId="26606"/>
          <ac:spMkLst>
            <pc:docMk/>
            <pc:sldMk cId="694734020" sldId="264"/>
            <ac:spMk id="119" creationId="{7BCC6446-8462-4A63-9B6F-8F57EC40F648}"/>
          </ac:spMkLst>
        </pc:spChg>
        <pc:spChg chg="add del">
          <ac:chgData name="vineeth mathangi" userId="7329b9561d1018e2" providerId="LiveId" clId="{11C0DD21-DBAF-4734-935E-3211C57DCA5D}" dt="2021-12-07T21:30:07.339" v="1629" actId="26606"/>
          <ac:spMkLst>
            <pc:docMk/>
            <pc:sldMk cId="694734020" sldId="264"/>
            <ac:spMk id="155" creationId="{A4798C7F-C8CA-4799-BF37-3AB4642CDB66}"/>
          </ac:spMkLst>
        </pc:spChg>
        <pc:spChg chg="add del">
          <ac:chgData name="vineeth mathangi" userId="7329b9561d1018e2" providerId="LiveId" clId="{11C0DD21-DBAF-4734-935E-3211C57DCA5D}" dt="2021-12-07T21:30:07.339" v="1629" actId="26606"/>
          <ac:spMkLst>
            <pc:docMk/>
            <pc:sldMk cId="694734020" sldId="264"/>
            <ac:spMk id="188" creationId="{216BB147-20D5-4D93-BDA5-1BC614D6A4B2}"/>
          </ac:spMkLst>
        </pc:spChg>
        <pc:spChg chg="add del">
          <ac:chgData name="vineeth mathangi" userId="7329b9561d1018e2" providerId="LiveId" clId="{11C0DD21-DBAF-4734-935E-3211C57DCA5D}" dt="2021-12-07T21:30:07.339" v="1629" actId="26606"/>
          <ac:spMkLst>
            <pc:docMk/>
            <pc:sldMk cId="694734020" sldId="264"/>
            <ac:spMk id="190" creationId="{0A253F60-DE40-4508-A37A-61331DF1DD5D}"/>
          </ac:spMkLst>
        </pc:spChg>
        <pc:spChg chg="add del">
          <ac:chgData name="vineeth mathangi" userId="7329b9561d1018e2" providerId="LiveId" clId="{11C0DD21-DBAF-4734-935E-3211C57DCA5D}" dt="2021-12-07T21:30:07.339" v="1629" actId="26606"/>
          <ac:spMkLst>
            <pc:docMk/>
            <pc:sldMk cId="694734020" sldId="264"/>
            <ac:spMk id="192" creationId="{98BA8A65-CE81-4455-BBE4-44A50F7F299D}"/>
          </ac:spMkLst>
        </pc:spChg>
        <pc:spChg chg="add">
          <ac:chgData name="vineeth mathangi" userId="7329b9561d1018e2" providerId="LiveId" clId="{11C0DD21-DBAF-4734-935E-3211C57DCA5D}" dt="2021-12-07T21:30:44.288" v="1637" actId="26606"/>
          <ac:spMkLst>
            <pc:docMk/>
            <pc:sldMk cId="694734020" sldId="264"/>
            <ac:spMk id="197" creationId="{A4798C7F-C8CA-4799-BF37-3AB4642CDB66}"/>
          </ac:spMkLst>
        </pc:spChg>
        <pc:spChg chg="add del">
          <ac:chgData name="vineeth mathangi" userId="7329b9561d1018e2" providerId="LiveId" clId="{11C0DD21-DBAF-4734-935E-3211C57DCA5D}" dt="2021-12-07T21:30:07.339" v="1629" actId="26606"/>
          <ac:spMkLst>
            <pc:docMk/>
            <pc:sldMk cId="694734020" sldId="264"/>
            <ac:spMk id="225" creationId="{18842A50-8561-4C59-A743-33496DBF4A22}"/>
          </ac:spMkLst>
        </pc:spChg>
        <pc:spChg chg="add">
          <ac:chgData name="vineeth mathangi" userId="7329b9561d1018e2" providerId="LiveId" clId="{11C0DD21-DBAF-4734-935E-3211C57DCA5D}" dt="2021-12-07T21:30:44.288" v="1637" actId="26606"/>
          <ac:spMkLst>
            <pc:docMk/>
            <pc:sldMk cId="694734020" sldId="264"/>
            <ac:spMk id="230" creationId="{216BB147-20D5-4D93-BDA5-1BC614D6A4B2}"/>
          </ac:spMkLst>
        </pc:spChg>
        <pc:spChg chg="add">
          <ac:chgData name="vineeth mathangi" userId="7329b9561d1018e2" providerId="LiveId" clId="{11C0DD21-DBAF-4734-935E-3211C57DCA5D}" dt="2021-12-07T21:30:44.288" v="1637" actId="26606"/>
          <ac:spMkLst>
            <pc:docMk/>
            <pc:sldMk cId="694734020" sldId="264"/>
            <ac:spMk id="232" creationId="{0A253F60-DE40-4508-A37A-61331DF1DD5D}"/>
          </ac:spMkLst>
        </pc:spChg>
        <pc:spChg chg="add">
          <ac:chgData name="vineeth mathangi" userId="7329b9561d1018e2" providerId="LiveId" clId="{11C0DD21-DBAF-4734-935E-3211C57DCA5D}" dt="2021-12-07T21:30:44.288" v="1637" actId="26606"/>
          <ac:spMkLst>
            <pc:docMk/>
            <pc:sldMk cId="694734020" sldId="264"/>
            <ac:spMk id="234" creationId="{98BA8A65-CE81-4455-BBE4-44A50F7F299D}"/>
          </ac:spMkLst>
        </pc:spChg>
        <pc:spChg chg="add del">
          <ac:chgData name="vineeth mathangi" userId="7329b9561d1018e2" providerId="LiveId" clId="{11C0DD21-DBAF-4734-935E-3211C57DCA5D}" dt="2021-12-07T21:30:07.339" v="1629" actId="26606"/>
          <ac:spMkLst>
            <pc:docMk/>
            <pc:sldMk cId="694734020" sldId="264"/>
            <ac:spMk id="258" creationId="{BA6285CA-6AFA-4F27-AFB5-1B32CDE09B1A}"/>
          </ac:spMkLst>
        </pc:spChg>
        <pc:spChg chg="add del">
          <ac:chgData name="vineeth mathangi" userId="7329b9561d1018e2" providerId="LiveId" clId="{11C0DD21-DBAF-4734-935E-3211C57DCA5D}" dt="2021-12-07T21:30:07.339" v="1629" actId="26606"/>
          <ac:spMkLst>
            <pc:docMk/>
            <pc:sldMk cId="694734020" sldId="264"/>
            <ac:spMk id="260" creationId="{AF152BFE-7BA8-4007-AD9C-F4DC95E437EE}"/>
          </ac:spMkLst>
        </pc:spChg>
        <pc:spChg chg="add del">
          <ac:chgData name="vineeth mathangi" userId="7329b9561d1018e2" providerId="LiveId" clId="{11C0DD21-DBAF-4734-935E-3211C57DCA5D}" dt="2021-12-07T21:30:07.339" v="1629" actId="26606"/>
          <ac:spMkLst>
            <pc:docMk/>
            <pc:sldMk cId="694734020" sldId="264"/>
            <ac:spMk id="262" creationId="{7BCC6446-8462-4A63-9B6F-8F57EC40F648}"/>
          </ac:spMkLst>
        </pc:spChg>
        <pc:spChg chg="add">
          <ac:chgData name="vineeth mathangi" userId="7329b9561d1018e2" providerId="LiveId" clId="{11C0DD21-DBAF-4734-935E-3211C57DCA5D}" dt="2021-12-07T21:30:44.288" v="1637" actId="26606"/>
          <ac:spMkLst>
            <pc:docMk/>
            <pc:sldMk cId="694734020" sldId="264"/>
            <ac:spMk id="267" creationId="{18842A50-8561-4C59-A743-33496DBF4A22}"/>
          </ac:spMkLst>
        </pc:spChg>
        <pc:spChg chg="add del">
          <ac:chgData name="vineeth mathangi" userId="7329b9561d1018e2" providerId="LiveId" clId="{11C0DD21-DBAF-4734-935E-3211C57DCA5D}" dt="2021-12-07T21:30:33.111" v="1635" actId="26606"/>
          <ac:spMkLst>
            <pc:docMk/>
            <pc:sldMk cId="694734020" sldId="264"/>
            <ac:spMk id="295" creationId="{A4798C7F-C8CA-4799-BF37-3AB4642CDB66}"/>
          </ac:spMkLst>
        </pc:spChg>
        <pc:spChg chg="add del">
          <ac:chgData name="vineeth mathangi" userId="7329b9561d1018e2" providerId="LiveId" clId="{11C0DD21-DBAF-4734-935E-3211C57DCA5D}" dt="2021-12-07T21:30:33.111" v="1635" actId="26606"/>
          <ac:spMkLst>
            <pc:docMk/>
            <pc:sldMk cId="694734020" sldId="264"/>
            <ac:spMk id="297" creationId="{216BB147-20D5-4D93-BDA5-1BC614D6A4B2}"/>
          </ac:spMkLst>
        </pc:spChg>
        <pc:spChg chg="add del">
          <ac:chgData name="vineeth mathangi" userId="7329b9561d1018e2" providerId="LiveId" clId="{11C0DD21-DBAF-4734-935E-3211C57DCA5D}" dt="2021-12-07T21:30:33.111" v="1635" actId="26606"/>
          <ac:spMkLst>
            <pc:docMk/>
            <pc:sldMk cId="694734020" sldId="264"/>
            <ac:spMk id="298" creationId="{0A253F60-DE40-4508-A37A-61331DF1DD5D}"/>
          </ac:spMkLst>
        </pc:spChg>
        <pc:spChg chg="add del">
          <ac:chgData name="vineeth mathangi" userId="7329b9561d1018e2" providerId="LiveId" clId="{11C0DD21-DBAF-4734-935E-3211C57DCA5D}" dt="2021-12-07T21:30:33.111" v="1635" actId="26606"/>
          <ac:spMkLst>
            <pc:docMk/>
            <pc:sldMk cId="694734020" sldId="264"/>
            <ac:spMk id="299" creationId="{98BA8A65-CE81-4455-BBE4-44A50F7F299D}"/>
          </ac:spMkLst>
        </pc:spChg>
        <pc:spChg chg="add del">
          <ac:chgData name="vineeth mathangi" userId="7329b9561d1018e2" providerId="LiveId" clId="{11C0DD21-DBAF-4734-935E-3211C57DCA5D}" dt="2021-12-07T21:30:33.111" v="1635" actId="26606"/>
          <ac:spMkLst>
            <pc:docMk/>
            <pc:sldMk cId="694734020" sldId="264"/>
            <ac:spMk id="301" creationId="{18842A50-8561-4C59-A743-33496DBF4A22}"/>
          </ac:spMkLst>
        </pc:spChg>
        <pc:spChg chg="add del">
          <ac:chgData name="vineeth mathangi" userId="7329b9561d1018e2" providerId="LiveId" clId="{11C0DD21-DBAF-4734-935E-3211C57DCA5D}" dt="2021-12-07T21:30:33.111" v="1635" actId="26606"/>
          <ac:spMkLst>
            <pc:docMk/>
            <pc:sldMk cId="694734020" sldId="264"/>
            <ac:spMk id="303" creationId="{BA6285CA-6AFA-4F27-AFB5-1B32CDE09B1A}"/>
          </ac:spMkLst>
        </pc:spChg>
        <pc:spChg chg="add del">
          <ac:chgData name="vineeth mathangi" userId="7329b9561d1018e2" providerId="LiveId" clId="{11C0DD21-DBAF-4734-935E-3211C57DCA5D}" dt="2021-12-07T21:30:33.111" v="1635" actId="26606"/>
          <ac:spMkLst>
            <pc:docMk/>
            <pc:sldMk cId="694734020" sldId="264"/>
            <ac:spMk id="304" creationId="{AF152BFE-7BA8-4007-AD9C-F4DC95E437EE}"/>
          </ac:spMkLst>
        </pc:spChg>
        <pc:spChg chg="add del">
          <ac:chgData name="vineeth mathangi" userId="7329b9561d1018e2" providerId="LiveId" clId="{11C0DD21-DBAF-4734-935E-3211C57DCA5D}" dt="2021-12-07T21:30:33.111" v="1635" actId="26606"/>
          <ac:spMkLst>
            <pc:docMk/>
            <pc:sldMk cId="694734020" sldId="264"/>
            <ac:spMk id="305" creationId="{7BCC6446-8462-4A63-9B6F-8F57EC40F648}"/>
          </ac:spMkLst>
        </pc:spChg>
        <pc:spChg chg="add del">
          <ac:chgData name="vineeth mathangi" userId="7329b9561d1018e2" providerId="LiveId" clId="{11C0DD21-DBAF-4734-935E-3211C57DCA5D}" dt="2021-12-07T21:30:33.075" v="1634" actId="26606"/>
          <ac:spMkLst>
            <pc:docMk/>
            <pc:sldMk cId="694734020" sldId="264"/>
            <ac:spMk id="311" creationId="{A4798C7F-C8CA-4799-BF37-3AB4642CDB66}"/>
          </ac:spMkLst>
        </pc:spChg>
        <pc:spChg chg="add del">
          <ac:chgData name="vineeth mathangi" userId="7329b9561d1018e2" providerId="LiveId" clId="{11C0DD21-DBAF-4734-935E-3211C57DCA5D}" dt="2021-12-07T21:30:33.075" v="1634" actId="26606"/>
          <ac:spMkLst>
            <pc:docMk/>
            <pc:sldMk cId="694734020" sldId="264"/>
            <ac:spMk id="344" creationId="{216BB147-20D5-4D93-BDA5-1BC614D6A4B2}"/>
          </ac:spMkLst>
        </pc:spChg>
        <pc:spChg chg="add del">
          <ac:chgData name="vineeth mathangi" userId="7329b9561d1018e2" providerId="LiveId" clId="{11C0DD21-DBAF-4734-935E-3211C57DCA5D}" dt="2021-12-07T21:30:33.075" v="1634" actId="26606"/>
          <ac:spMkLst>
            <pc:docMk/>
            <pc:sldMk cId="694734020" sldId="264"/>
            <ac:spMk id="346" creationId="{0A253F60-DE40-4508-A37A-61331DF1DD5D}"/>
          </ac:spMkLst>
        </pc:spChg>
        <pc:spChg chg="add del">
          <ac:chgData name="vineeth mathangi" userId="7329b9561d1018e2" providerId="LiveId" clId="{11C0DD21-DBAF-4734-935E-3211C57DCA5D}" dt="2021-12-07T21:30:33.075" v="1634" actId="26606"/>
          <ac:spMkLst>
            <pc:docMk/>
            <pc:sldMk cId="694734020" sldId="264"/>
            <ac:spMk id="348" creationId="{98BA8A65-CE81-4455-BBE4-44A50F7F299D}"/>
          </ac:spMkLst>
        </pc:spChg>
        <pc:spChg chg="add del">
          <ac:chgData name="vineeth mathangi" userId="7329b9561d1018e2" providerId="LiveId" clId="{11C0DD21-DBAF-4734-935E-3211C57DCA5D}" dt="2021-12-07T21:30:33.075" v="1634" actId="26606"/>
          <ac:spMkLst>
            <pc:docMk/>
            <pc:sldMk cId="694734020" sldId="264"/>
            <ac:spMk id="381" creationId="{18842A50-8561-4C59-A743-33496DBF4A22}"/>
          </ac:spMkLst>
        </pc:spChg>
        <pc:spChg chg="add del">
          <ac:chgData name="vineeth mathangi" userId="7329b9561d1018e2" providerId="LiveId" clId="{11C0DD21-DBAF-4734-935E-3211C57DCA5D}" dt="2021-12-07T21:30:33.075" v="1634" actId="26606"/>
          <ac:spMkLst>
            <pc:docMk/>
            <pc:sldMk cId="694734020" sldId="264"/>
            <ac:spMk id="414" creationId="{BA6285CA-6AFA-4F27-AFB5-1B32CDE09B1A}"/>
          </ac:spMkLst>
        </pc:spChg>
        <pc:spChg chg="add del">
          <ac:chgData name="vineeth mathangi" userId="7329b9561d1018e2" providerId="LiveId" clId="{11C0DD21-DBAF-4734-935E-3211C57DCA5D}" dt="2021-12-07T21:30:33.075" v="1634" actId="26606"/>
          <ac:spMkLst>
            <pc:docMk/>
            <pc:sldMk cId="694734020" sldId="264"/>
            <ac:spMk id="416" creationId="{F8DD0EAF-BF73-48D8-A426-3085C4B88FAA}"/>
          </ac:spMkLst>
        </pc:spChg>
        <pc:spChg chg="add del">
          <ac:chgData name="vineeth mathangi" userId="7329b9561d1018e2" providerId="LiveId" clId="{11C0DD21-DBAF-4734-935E-3211C57DCA5D}" dt="2021-12-07T21:30:33.075" v="1634" actId="26606"/>
          <ac:spMkLst>
            <pc:docMk/>
            <pc:sldMk cId="694734020" sldId="264"/>
            <ac:spMk id="418" creationId="{7BCC6446-8462-4A63-9B6F-8F57EC40F648}"/>
          </ac:spMkLst>
        </pc:spChg>
        <pc:spChg chg="add del">
          <ac:chgData name="vineeth mathangi" userId="7329b9561d1018e2" providerId="LiveId" clId="{11C0DD21-DBAF-4734-935E-3211C57DCA5D}" dt="2021-12-07T21:30:44.288" v="1637" actId="26606"/>
          <ac:spMkLst>
            <pc:docMk/>
            <pc:sldMk cId="694734020" sldId="264"/>
            <ac:spMk id="452" creationId="{A4798C7F-C8CA-4799-BF37-3AB4642CDB66}"/>
          </ac:spMkLst>
        </pc:spChg>
        <pc:spChg chg="add del">
          <ac:chgData name="vineeth mathangi" userId="7329b9561d1018e2" providerId="LiveId" clId="{11C0DD21-DBAF-4734-935E-3211C57DCA5D}" dt="2021-12-07T21:30:44.288" v="1637" actId="26606"/>
          <ac:spMkLst>
            <pc:docMk/>
            <pc:sldMk cId="694734020" sldId="264"/>
            <ac:spMk id="454" creationId="{216BB147-20D5-4D93-BDA5-1BC614D6A4B2}"/>
          </ac:spMkLst>
        </pc:spChg>
        <pc:spChg chg="add del">
          <ac:chgData name="vineeth mathangi" userId="7329b9561d1018e2" providerId="LiveId" clId="{11C0DD21-DBAF-4734-935E-3211C57DCA5D}" dt="2021-12-07T21:30:44.288" v="1637" actId="26606"/>
          <ac:spMkLst>
            <pc:docMk/>
            <pc:sldMk cId="694734020" sldId="264"/>
            <ac:spMk id="455" creationId="{0A253F60-DE40-4508-A37A-61331DF1DD5D}"/>
          </ac:spMkLst>
        </pc:spChg>
        <pc:spChg chg="add del">
          <ac:chgData name="vineeth mathangi" userId="7329b9561d1018e2" providerId="LiveId" clId="{11C0DD21-DBAF-4734-935E-3211C57DCA5D}" dt="2021-12-07T21:30:44.288" v="1637" actId="26606"/>
          <ac:spMkLst>
            <pc:docMk/>
            <pc:sldMk cId="694734020" sldId="264"/>
            <ac:spMk id="456" creationId="{63F76E1C-FC69-44F6-935D-9FD6397B508C}"/>
          </ac:spMkLst>
        </pc:spChg>
        <pc:spChg chg="add del">
          <ac:chgData name="vineeth mathangi" userId="7329b9561d1018e2" providerId="LiveId" clId="{11C0DD21-DBAF-4734-935E-3211C57DCA5D}" dt="2021-12-07T21:30:44.288" v="1637" actId="26606"/>
          <ac:spMkLst>
            <pc:docMk/>
            <pc:sldMk cId="694734020" sldId="264"/>
            <ac:spMk id="458" creationId="{62FC2A78-9BA8-46A3-B2FC-D2536540C194}"/>
          </ac:spMkLst>
        </pc:spChg>
        <pc:spChg chg="add del">
          <ac:chgData name="vineeth mathangi" userId="7329b9561d1018e2" providerId="LiveId" clId="{11C0DD21-DBAF-4734-935E-3211C57DCA5D}" dt="2021-12-07T21:30:44.288" v="1637" actId="26606"/>
          <ac:spMkLst>
            <pc:docMk/>
            <pc:sldMk cId="694734020" sldId="264"/>
            <ac:spMk id="460" creationId="{A173122F-D466-4F08-90FA-0038F7AC214A}"/>
          </ac:spMkLst>
        </pc:spChg>
        <pc:spChg chg="add del">
          <ac:chgData name="vineeth mathangi" userId="7329b9561d1018e2" providerId="LiveId" clId="{11C0DD21-DBAF-4734-935E-3211C57DCA5D}" dt="2021-12-07T21:30:44.288" v="1637" actId="26606"/>
          <ac:spMkLst>
            <pc:docMk/>
            <pc:sldMk cId="694734020" sldId="264"/>
            <ac:spMk id="461" creationId="{4A929113-1368-4B1B-9C6F-140F47CBF40E}"/>
          </ac:spMkLst>
        </pc:spChg>
        <pc:spChg chg="add del">
          <ac:chgData name="vineeth mathangi" userId="7329b9561d1018e2" providerId="LiveId" clId="{11C0DD21-DBAF-4734-935E-3211C57DCA5D}" dt="2021-12-07T21:30:44.288" v="1637" actId="26606"/>
          <ac:spMkLst>
            <pc:docMk/>
            <pc:sldMk cId="694734020" sldId="264"/>
            <ac:spMk id="462" creationId="{C24346C5-B1C8-4C83-846B-122A3B4B2FEE}"/>
          </ac:spMkLst>
        </pc:spChg>
        <pc:spChg chg="add del">
          <ac:chgData name="vineeth mathangi" userId="7329b9561d1018e2" providerId="LiveId" clId="{11C0DD21-DBAF-4734-935E-3211C57DCA5D}" dt="2021-12-07T21:30:44.288" v="1637" actId="26606"/>
          <ac:spMkLst>
            <pc:docMk/>
            <pc:sldMk cId="694734020" sldId="264"/>
            <ac:spMk id="463" creationId="{0B6C48B2-8296-4312-8901-93BB7735D17B}"/>
          </ac:spMkLst>
        </pc:spChg>
        <pc:spChg chg="add">
          <ac:chgData name="vineeth mathangi" userId="7329b9561d1018e2" providerId="LiveId" clId="{11C0DD21-DBAF-4734-935E-3211C57DCA5D}" dt="2021-12-07T21:30:44.288" v="1637" actId="26606"/>
          <ac:spMkLst>
            <pc:docMk/>
            <pc:sldMk cId="694734020" sldId="264"/>
            <ac:spMk id="475" creationId="{BA6285CA-6AFA-4F27-AFB5-1B32CDE09B1A}"/>
          </ac:spMkLst>
        </pc:spChg>
        <pc:spChg chg="add">
          <ac:chgData name="vineeth mathangi" userId="7329b9561d1018e2" providerId="LiveId" clId="{11C0DD21-DBAF-4734-935E-3211C57DCA5D}" dt="2021-12-07T21:30:44.288" v="1637" actId="26606"/>
          <ac:spMkLst>
            <pc:docMk/>
            <pc:sldMk cId="694734020" sldId="264"/>
            <ac:spMk id="476" creationId="{F8DD0EAF-BF73-48D8-A426-3085C4B88FAA}"/>
          </ac:spMkLst>
        </pc:spChg>
        <pc:spChg chg="add">
          <ac:chgData name="vineeth mathangi" userId="7329b9561d1018e2" providerId="LiveId" clId="{11C0DD21-DBAF-4734-935E-3211C57DCA5D}" dt="2021-12-07T21:30:44.288" v="1637" actId="26606"/>
          <ac:spMkLst>
            <pc:docMk/>
            <pc:sldMk cId="694734020" sldId="264"/>
            <ac:spMk id="477" creationId="{7BCC6446-8462-4A63-9B6F-8F57EC40F648}"/>
          </ac:spMkLst>
        </pc:spChg>
        <pc:grpChg chg="add del">
          <ac:chgData name="vineeth mathangi" userId="7329b9561d1018e2" providerId="LiveId" clId="{11C0DD21-DBAF-4734-935E-3211C57DCA5D}" dt="2021-12-07T21:30:07.386" v="1630" actId="26606"/>
          <ac:grpSpMkLst>
            <pc:docMk/>
            <pc:sldMk cId="694734020" sldId="264"/>
            <ac:grpSpMk id="14" creationId="{87F0794B-55D3-4D2D-BDE7-4688ED321E42}"/>
          </ac:grpSpMkLst>
        </pc:grpChg>
        <pc:grpChg chg="add del">
          <ac:chgData name="vineeth mathangi" userId="7329b9561d1018e2" providerId="LiveId" clId="{11C0DD21-DBAF-4734-935E-3211C57DCA5D}" dt="2021-12-07T21:30:07.386" v="1630" actId="26606"/>
          <ac:grpSpMkLst>
            <pc:docMk/>
            <pc:sldMk cId="694734020" sldId="264"/>
            <ac:grpSpMk id="51" creationId="{9EDF87F2-291D-4883-9216-EAA71CB3B7D9}"/>
          </ac:grpSpMkLst>
        </pc:grpChg>
        <pc:grpChg chg="add del">
          <ac:chgData name="vineeth mathangi" userId="7329b9561d1018e2" providerId="LiveId" clId="{11C0DD21-DBAF-4734-935E-3211C57DCA5D}" dt="2021-12-07T21:30:07.386" v="1630" actId="26606"/>
          <ac:grpSpMkLst>
            <pc:docMk/>
            <pc:sldMk cId="694734020" sldId="264"/>
            <ac:grpSpMk id="84" creationId="{F278A5F3-E255-451F-99E2-9C640E74A55E}"/>
          </ac:grpSpMkLst>
        </pc:grpChg>
        <pc:grpChg chg="add del">
          <ac:chgData name="vineeth mathangi" userId="7329b9561d1018e2" providerId="LiveId" clId="{11C0DD21-DBAF-4734-935E-3211C57DCA5D}" dt="2021-12-07T21:30:07.386" v="1630" actId="26606"/>
          <ac:grpSpMkLst>
            <pc:docMk/>
            <pc:sldMk cId="694734020" sldId="264"/>
            <ac:grpSpMk id="121" creationId="{8118ECEF-CA6A-4CB6-BCA5-59B2DB40C4AB}"/>
          </ac:grpSpMkLst>
        </pc:grpChg>
        <pc:grpChg chg="add del">
          <ac:chgData name="vineeth mathangi" userId="7329b9561d1018e2" providerId="LiveId" clId="{11C0DD21-DBAF-4734-935E-3211C57DCA5D}" dt="2021-12-07T21:30:07.339" v="1629" actId="26606"/>
          <ac:grpSpMkLst>
            <pc:docMk/>
            <pc:sldMk cId="694734020" sldId="264"/>
            <ac:grpSpMk id="157" creationId="{87F0794B-55D3-4D2D-BDE7-4688ED321E42}"/>
          </ac:grpSpMkLst>
        </pc:grpChg>
        <pc:grpChg chg="add del">
          <ac:chgData name="vineeth mathangi" userId="7329b9561d1018e2" providerId="LiveId" clId="{11C0DD21-DBAF-4734-935E-3211C57DCA5D}" dt="2021-12-07T21:30:07.339" v="1629" actId="26606"/>
          <ac:grpSpMkLst>
            <pc:docMk/>
            <pc:sldMk cId="694734020" sldId="264"/>
            <ac:grpSpMk id="194" creationId="{9EDF87F2-291D-4883-9216-EAA71CB3B7D9}"/>
          </ac:grpSpMkLst>
        </pc:grpChg>
        <pc:grpChg chg="add">
          <ac:chgData name="vineeth mathangi" userId="7329b9561d1018e2" providerId="LiveId" clId="{11C0DD21-DBAF-4734-935E-3211C57DCA5D}" dt="2021-12-07T21:30:44.288" v="1637" actId="26606"/>
          <ac:grpSpMkLst>
            <pc:docMk/>
            <pc:sldMk cId="694734020" sldId="264"/>
            <ac:grpSpMk id="199" creationId="{87F0794B-55D3-4D2D-BDE7-4688ED321E42}"/>
          </ac:grpSpMkLst>
        </pc:grpChg>
        <pc:grpChg chg="add del">
          <ac:chgData name="vineeth mathangi" userId="7329b9561d1018e2" providerId="LiveId" clId="{11C0DD21-DBAF-4734-935E-3211C57DCA5D}" dt="2021-12-07T21:30:07.339" v="1629" actId="26606"/>
          <ac:grpSpMkLst>
            <pc:docMk/>
            <pc:sldMk cId="694734020" sldId="264"/>
            <ac:grpSpMk id="227" creationId="{F278A5F3-E255-451F-99E2-9C640E74A55E}"/>
          </ac:grpSpMkLst>
        </pc:grpChg>
        <pc:grpChg chg="add">
          <ac:chgData name="vineeth mathangi" userId="7329b9561d1018e2" providerId="LiveId" clId="{11C0DD21-DBAF-4734-935E-3211C57DCA5D}" dt="2021-12-07T21:30:44.288" v="1637" actId="26606"/>
          <ac:grpSpMkLst>
            <pc:docMk/>
            <pc:sldMk cId="694734020" sldId="264"/>
            <ac:grpSpMk id="236" creationId="{9EDF87F2-291D-4883-9216-EAA71CB3B7D9}"/>
          </ac:grpSpMkLst>
        </pc:grpChg>
        <pc:grpChg chg="add del">
          <ac:chgData name="vineeth mathangi" userId="7329b9561d1018e2" providerId="LiveId" clId="{11C0DD21-DBAF-4734-935E-3211C57DCA5D}" dt="2021-12-07T21:30:07.339" v="1629" actId="26606"/>
          <ac:grpSpMkLst>
            <pc:docMk/>
            <pc:sldMk cId="694734020" sldId="264"/>
            <ac:grpSpMk id="264" creationId="{8118ECEF-CA6A-4CB6-BCA5-59B2DB40C4AB}"/>
          </ac:grpSpMkLst>
        </pc:grpChg>
        <pc:grpChg chg="add">
          <ac:chgData name="vineeth mathangi" userId="7329b9561d1018e2" providerId="LiveId" clId="{11C0DD21-DBAF-4734-935E-3211C57DCA5D}" dt="2021-12-07T21:30:44.288" v="1637" actId="26606"/>
          <ac:grpSpMkLst>
            <pc:docMk/>
            <pc:sldMk cId="694734020" sldId="264"/>
            <ac:grpSpMk id="269" creationId="{F278A5F3-E255-451F-99E2-9C640E74A55E}"/>
          </ac:grpSpMkLst>
        </pc:grpChg>
        <pc:grpChg chg="add del">
          <ac:chgData name="vineeth mathangi" userId="7329b9561d1018e2" providerId="LiveId" clId="{11C0DD21-DBAF-4734-935E-3211C57DCA5D}" dt="2021-12-07T21:30:33.111" v="1635" actId="26606"/>
          <ac:grpSpMkLst>
            <pc:docMk/>
            <pc:sldMk cId="694734020" sldId="264"/>
            <ac:grpSpMk id="296" creationId="{87F0794B-55D3-4D2D-BDE7-4688ED321E42}"/>
          </ac:grpSpMkLst>
        </pc:grpChg>
        <pc:grpChg chg="add del">
          <ac:chgData name="vineeth mathangi" userId="7329b9561d1018e2" providerId="LiveId" clId="{11C0DD21-DBAF-4734-935E-3211C57DCA5D}" dt="2021-12-07T21:30:33.111" v="1635" actId="26606"/>
          <ac:grpSpMkLst>
            <pc:docMk/>
            <pc:sldMk cId="694734020" sldId="264"/>
            <ac:grpSpMk id="300" creationId="{9EDF87F2-291D-4883-9216-EAA71CB3B7D9}"/>
          </ac:grpSpMkLst>
        </pc:grpChg>
        <pc:grpChg chg="add del">
          <ac:chgData name="vineeth mathangi" userId="7329b9561d1018e2" providerId="LiveId" clId="{11C0DD21-DBAF-4734-935E-3211C57DCA5D}" dt="2021-12-07T21:30:33.111" v="1635" actId="26606"/>
          <ac:grpSpMkLst>
            <pc:docMk/>
            <pc:sldMk cId="694734020" sldId="264"/>
            <ac:grpSpMk id="302" creationId="{F278A5F3-E255-451F-99E2-9C640E74A55E}"/>
          </ac:grpSpMkLst>
        </pc:grpChg>
        <pc:grpChg chg="add del">
          <ac:chgData name="vineeth mathangi" userId="7329b9561d1018e2" providerId="LiveId" clId="{11C0DD21-DBAF-4734-935E-3211C57DCA5D}" dt="2021-12-07T21:30:33.111" v="1635" actId="26606"/>
          <ac:grpSpMkLst>
            <pc:docMk/>
            <pc:sldMk cId="694734020" sldId="264"/>
            <ac:grpSpMk id="306" creationId="{8118ECEF-CA6A-4CB6-BCA5-59B2DB40C4AB}"/>
          </ac:grpSpMkLst>
        </pc:grpChg>
        <pc:grpChg chg="add del">
          <ac:chgData name="vineeth mathangi" userId="7329b9561d1018e2" providerId="LiveId" clId="{11C0DD21-DBAF-4734-935E-3211C57DCA5D}" dt="2021-12-07T21:30:33.075" v="1634" actId="26606"/>
          <ac:grpSpMkLst>
            <pc:docMk/>
            <pc:sldMk cId="694734020" sldId="264"/>
            <ac:grpSpMk id="313" creationId="{87F0794B-55D3-4D2D-BDE7-4688ED321E42}"/>
          </ac:grpSpMkLst>
        </pc:grpChg>
        <pc:grpChg chg="add del">
          <ac:chgData name="vineeth mathangi" userId="7329b9561d1018e2" providerId="LiveId" clId="{11C0DD21-DBAF-4734-935E-3211C57DCA5D}" dt="2021-12-07T21:30:33.075" v="1634" actId="26606"/>
          <ac:grpSpMkLst>
            <pc:docMk/>
            <pc:sldMk cId="694734020" sldId="264"/>
            <ac:grpSpMk id="350" creationId="{9EDF87F2-291D-4883-9216-EAA71CB3B7D9}"/>
          </ac:grpSpMkLst>
        </pc:grpChg>
        <pc:grpChg chg="add del">
          <ac:chgData name="vineeth mathangi" userId="7329b9561d1018e2" providerId="LiveId" clId="{11C0DD21-DBAF-4734-935E-3211C57DCA5D}" dt="2021-12-07T21:30:33.075" v="1634" actId="26606"/>
          <ac:grpSpMkLst>
            <pc:docMk/>
            <pc:sldMk cId="694734020" sldId="264"/>
            <ac:grpSpMk id="383" creationId="{F278A5F3-E255-451F-99E2-9C640E74A55E}"/>
          </ac:grpSpMkLst>
        </pc:grpChg>
        <pc:grpChg chg="add del">
          <ac:chgData name="vineeth mathangi" userId="7329b9561d1018e2" providerId="LiveId" clId="{11C0DD21-DBAF-4734-935E-3211C57DCA5D}" dt="2021-12-07T21:30:33.075" v="1634" actId="26606"/>
          <ac:grpSpMkLst>
            <pc:docMk/>
            <pc:sldMk cId="694734020" sldId="264"/>
            <ac:grpSpMk id="420" creationId="{8118ECEF-CA6A-4CB6-BCA5-59B2DB40C4AB}"/>
          </ac:grpSpMkLst>
        </pc:grpChg>
        <pc:grpChg chg="add del">
          <ac:chgData name="vineeth mathangi" userId="7329b9561d1018e2" providerId="LiveId" clId="{11C0DD21-DBAF-4734-935E-3211C57DCA5D}" dt="2021-12-07T21:30:44.288" v="1637" actId="26606"/>
          <ac:grpSpMkLst>
            <pc:docMk/>
            <pc:sldMk cId="694734020" sldId="264"/>
            <ac:grpSpMk id="422" creationId="{90F28F7A-4F2F-4C1B-AF1C-A6E7C79532B5}"/>
          </ac:grpSpMkLst>
        </pc:grpChg>
        <pc:grpChg chg="add del">
          <ac:chgData name="vineeth mathangi" userId="7329b9561d1018e2" providerId="LiveId" clId="{11C0DD21-DBAF-4734-935E-3211C57DCA5D}" dt="2021-12-07T21:30:44.288" v="1637" actId="26606"/>
          <ac:grpSpMkLst>
            <pc:docMk/>
            <pc:sldMk cId="694734020" sldId="264"/>
            <ac:grpSpMk id="453" creationId="{87F0794B-55D3-4D2D-BDE7-4688ED321E42}"/>
          </ac:grpSpMkLst>
        </pc:grpChg>
        <pc:grpChg chg="add del">
          <ac:chgData name="vineeth mathangi" userId="7329b9561d1018e2" providerId="LiveId" clId="{11C0DD21-DBAF-4734-935E-3211C57DCA5D}" dt="2021-12-07T21:30:44.288" v="1637" actId="26606"/>
          <ac:grpSpMkLst>
            <pc:docMk/>
            <pc:sldMk cId="694734020" sldId="264"/>
            <ac:grpSpMk id="457" creationId="{AB3C4E00-6B18-4CF8-9DC2-021622967514}"/>
          </ac:grpSpMkLst>
        </pc:grpChg>
        <pc:grpChg chg="add del">
          <ac:chgData name="vineeth mathangi" userId="7329b9561d1018e2" providerId="LiveId" clId="{11C0DD21-DBAF-4734-935E-3211C57DCA5D}" dt="2021-12-07T21:30:44.288" v="1637" actId="26606"/>
          <ac:grpSpMkLst>
            <pc:docMk/>
            <pc:sldMk cId="694734020" sldId="264"/>
            <ac:grpSpMk id="459" creationId="{12F6BB95-E3D7-4E0D-B657-19A7A700D589}"/>
          </ac:grpSpMkLst>
        </pc:grpChg>
        <pc:grpChg chg="add">
          <ac:chgData name="vineeth mathangi" userId="7329b9561d1018e2" providerId="LiveId" clId="{11C0DD21-DBAF-4734-935E-3211C57DCA5D}" dt="2021-12-07T21:30:44.288" v="1637" actId="26606"/>
          <ac:grpSpMkLst>
            <pc:docMk/>
            <pc:sldMk cId="694734020" sldId="264"/>
            <ac:grpSpMk id="478" creationId="{8118ECEF-CA6A-4CB6-BCA5-59B2DB40C4AB}"/>
          </ac:grpSpMkLst>
        </pc:grpChg>
        <pc:picChg chg="add mod ord">
          <ac:chgData name="vineeth mathangi" userId="7329b9561d1018e2" providerId="LiveId" clId="{11C0DD21-DBAF-4734-935E-3211C57DCA5D}" dt="2021-12-07T21:30:44.288" v="1637" actId="26606"/>
          <ac:picMkLst>
            <pc:docMk/>
            <pc:sldMk cId="694734020" sldId="264"/>
            <ac:picMk id="5" creationId="{79EE7436-BD96-44C5-BB54-2A36489E35C8}"/>
          </ac:picMkLst>
        </pc:picChg>
        <pc:picChg chg="add mod ord">
          <ac:chgData name="vineeth mathangi" userId="7329b9561d1018e2" providerId="LiveId" clId="{11C0DD21-DBAF-4734-935E-3211C57DCA5D}" dt="2021-12-07T21:30:44.288" v="1637" actId="26606"/>
          <ac:picMkLst>
            <pc:docMk/>
            <pc:sldMk cId="694734020" sldId="264"/>
            <ac:picMk id="7" creationId="{77A3C484-D773-46DA-B200-B85F53FD4A3F}"/>
          </ac:picMkLst>
        </pc:picChg>
      </pc:sldChg>
      <pc:sldChg chg="addSp modSp new add del mod setBg">
        <pc:chgData name="vineeth mathangi" userId="7329b9561d1018e2" providerId="LiveId" clId="{11C0DD21-DBAF-4734-935E-3211C57DCA5D}" dt="2021-12-07T23:07:04.781" v="4226" actId="47"/>
        <pc:sldMkLst>
          <pc:docMk/>
          <pc:sldMk cId="2086963191" sldId="265"/>
        </pc:sldMkLst>
        <pc:spChg chg="mod">
          <ac:chgData name="vineeth mathangi" userId="7329b9561d1018e2" providerId="LiveId" clId="{11C0DD21-DBAF-4734-935E-3211C57DCA5D}" dt="2021-12-07T21:50:57.763" v="2512" actId="14100"/>
          <ac:spMkLst>
            <pc:docMk/>
            <pc:sldMk cId="2086963191" sldId="265"/>
            <ac:spMk id="2" creationId="{946082B8-9765-4C3D-9C81-5F69B0DB2A89}"/>
          </ac:spMkLst>
        </pc:spChg>
        <pc:spChg chg="mod">
          <ac:chgData name="vineeth mathangi" userId="7329b9561d1018e2" providerId="LiveId" clId="{11C0DD21-DBAF-4734-935E-3211C57DCA5D}" dt="2021-12-07T21:53:53.065" v="2675" actId="14100"/>
          <ac:spMkLst>
            <pc:docMk/>
            <pc:sldMk cId="2086963191" sldId="265"/>
            <ac:spMk id="3" creationId="{6B2675B4-D410-43D0-BEDB-B9CA8F3C0337}"/>
          </ac:spMkLst>
        </pc:spChg>
        <pc:spChg chg="add">
          <ac:chgData name="vineeth mathangi" userId="7329b9561d1018e2" providerId="LiveId" clId="{11C0DD21-DBAF-4734-935E-3211C57DCA5D}" dt="2021-12-07T21:43:00.838" v="2133" actId="26606"/>
          <ac:spMkLst>
            <pc:docMk/>
            <pc:sldMk cId="2086963191" sldId="265"/>
            <ac:spMk id="12" creationId="{A4798C7F-C8CA-4799-BF37-3AB4642CDB66}"/>
          </ac:spMkLst>
        </pc:spChg>
        <pc:spChg chg="add">
          <ac:chgData name="vineeth mathangi" userId="7329b9561d1018e2" providerId="LiveId" clId="{11C0DD21-DBAF-4734-935E-3211C57DCA5D}" dt="2021-12-07T21:43:00.838" v="2133" actId="26606"/>
          <ac:spMkLst>
            <pc:docMk/>
            <pc:sldMk cId="2086963191" sldId="265"/>
            <ac:spMk id="45" creationId="{216BB147-20D5-4D93-BDA5-1BC614D6A4B2}"/>
          </ac:spMkLst>
        </pc:spChg>
        <pc:spChg chg="add">
          <ac:chgData name="vineeth mathangi" userId="7329b9561d1018e2" providerId="LiveId" clId="{11C0DD21-DBAF-4734-935E-3211C57DCA5D}" dt="2021-12-07T21:43:00.838" v="2133" actId="26606"/>
          <ac:spMkLst>
            <pc:docMk/>
            <pc:sldMk cId="2086963191" sldId="265"/>
            <ac:spMk id="47" creationId="{0A253F60-DE40-4508-A37A-61331DF1DD5D}"/>
          </ac:spMkLst>
        </pc:spChg>
        <pc:spChg chg="add">
          <ac:chgData name="vineeth mathangi" userId="7329b9561d1018e2" providerId="LiveId" clId="{11C0DD21-DBAF-4734-935E-3211C57DCA5D}" dt="2021-12-07T21:43:00.838" v="2133" actId="26606"/>
          <ac:spMkLst>
            <pc:docMk/>
            <pc:sldMk cId="2086963191" sldId="265"/>
            <ac:spMk id="49" creationId="{63F76E1C-FC69-44F6-935D-9FD6397B508C}"/>
          </ac:spMkLst>
        </pc:spChg>
        <pc:spChg chg="add">
          <ac:chgData name="vineeth mathangi" userId="7329b9561d1018e2" providerId="LiveId" clId="{11C0DD21-DBAF-4734-935E-3211C57DCA5D}" dt="2021-12-07T21:43:00.838" v="2133" actId="26606"/>
          <ac:spMkLst>
            <pc:docMk/>
            <pc:sldMk cId="2086963191" sldId="265"/>
            <ac:spMk id="82" creationId="{62FC2A78-9BA8-46A3-B2FC-D2536540C194}"/>
          </ac:spMkLst>
        </pc:spChg>
        <pc:spChg chg="add">
          <ac:chgData name="vineeth mathangi" userId="7329b9561d1018e2" providerId="LiveId" clId="{11C0DD21-DBAF-4734-935E-3211C57DCA5D}" dt="2021-12-07T21:43:00.838" v="2133" actId="26606"/>
          <ac:spMkLst>
            <pc:docMk/>
            <pc:sldMk cId="2086963191" sldId="265"/>
            <ac:spMk id="115" creationId="{A173122F-D466-4F08-90FA-0038F7AC214A}"/>
          </ac:spMkLst>
        </pc:spChg>
        <pc:spChg chg="add">
          <ac:chgData name="vineeth mathangi" userId="7329b9561d1018e2" providerId="LiveId" clId="{11C0DD21-DBAF-4734-935E-3211C57DCA5D}" dt="2021-12-07T21:43:00.838" v="2133" actId="26606"/>
          <ac:spMkLst>
            <pc:docMk/>
            <pc:sldMk cId="2086963191" sldId="265"/>
            <ac:spMk id="117" creationId="{4A929113-1368-4B1B-9C6F-140F47CBF40E}"/>
          </ac:spMkLst>
        </pc:spChg>
        <pc:spChg chg="add">
          <ac:chgData name="vineeth mathangi" userId="7329b9561d1018e2" providerId="LiveId" clId="{11C0DD21-DBAF-4734-935E-3211C57DCA5D}" dt="2021-12-07T21:43:00.838" v="2133" actId="26606"/>
          <ac:spMkLst>
            <pc:docMk/>
            <pc:sldMk cId="2086963191" sldId="265"/>
            <ac:spMk id="119" creationId="{C24346C5-B1C8-4C83-846B-122A3B4B2FEE}"/>
          </ac:spMkLst>
        </pc:spChg>
        <pc:spChg chg="add">
          <ac:chgData name="vineeth mathangi" userId="7329b9561d1018e2" providerId="LiveId" clId="{11C0DD21-DBAF-4734-935E-3211C57DCA5D}" dt="2021-12-07T21:43:00.838" v="2133" actId="26606"/>
          <ac:spMkLst>
            <pc:docMk/>
            <pc:sldMk cId="2086963191" sldId="265"/>
            <ac:spMk id="121" creationId="{0B6C48B2-8296-4312-8901-93BB7735D17B}"/>
          </ac:spMkLst>
        </pc:spChg>
        <pc:grpChg chg="add">
          <ac:chgData name="vineeth mathangi" userId="7329b9561d1018e2" providerId="LiveId" clId="{11C0DD21-DBAF-4734-935E-3211C57DCA5D}" dt="2021-12-07T21:43:00.838" v="2133" actId="26606"/>
          <ac:grpSpMkLst>
            <pc:docMk/>
            <pc:sldMk cId="2086963191" sldId="265"/>
            <ac:grpSpMk id="14" creationId="{87F0794B-55D3-4D2D-BDE7-4688ED321E42}"/>
          </ac:grpSpMkLst>
        </pc:grpChg>
        <pc:grpChg chg="add">
          <ac:chgData name="vineeth mathangi" userId="7329b9561d1018e2" providerId="LiveId" clId="{11C0DD21-DBAF-4734-935E-3211C57DCA5D}" dt="2021-12-07T21:43:00.838" v="2133" actId="26606"/>
          <ac:grpSpMkLst>
            <pc:docMk/>
            <pc:sldMk cId="2086963191" sldId="265"/>
            <ac:grpSpMk id="51" creationId="{AB3C4E00-6B18-4CF8-9DC2-021622967514}"/>
          </ac:grpSpMkLst>
        </pc:grpChg>
        <pc:grpChg chg="add">
          <ac:chgData name="vineeth mathangi" userId="7329b9561d1018e2" providerId="LiveId" clId="{11C0DD21-DBAF-4734-935E-3211C57DCA5D}" dt="2021-12-07T21:43:00.838" v="2133" actId="26606"/>
          <ac:grpSpMkLst>
            <pc:docMk/>
            <pc:sldMk cId="2086963191" sldId="265"/>
            <ac:grpSpMk id="84" creationId="{12F6BB95-E3D7-4E0D-B657-19A7A700D589}"/>
          </ac:grpSpMkLst>
        </pc:grpChg>
        <pc:grpChg chg="add">
          <ac:chgData name="vineeth mathangi" userId="7329b9561d1018e2" providerId="LiveId" clId="{11C0DD21-DBAF-4734-935E-3211C57DCA5D}" dt="2021-12-07T21:43:00.838" v="2133" actId="26606"/>
          <ac:grpSpMkLst>
            <pc:docMk/>
            <pc:sldMk cId="2086963191" sldId="265"/>
            <ac:grpSpMk id="123" creationId="{90F28F7A-4F2F-4C1B-AF1C-A6E7C79532B5}"/>
          </ac:grpSpMkLst>
        </pc:grpChg>
        <pc:picChg chg="add mod">
          <ac:chgData name="vineeth mathangi" userId="7329b9561d1018e2" providerId="LiveId" clId="{11C0DD21-DBAF-4734-935E-3211C57DCA5D}" dt="2021-12-07T21:43:06.276" v="2134" actId="14100"/>
          <ac:picMkLst>
            <pc:docMk/>
            <pc:sldMk cId="2086963191" sldId="265"/>
            <ac:picMk id="5" creationId="{089953E6-A933-446E-ACF5-2DED2B968B3E}"/>
          </ac:picMkLst>
        </pc:picChg>
        <pc:picChg chg="add mod">
          <ac:chgData name="vineeth mathangi" userId="7329b9561d1018e2" providerId="LiveId" clId="{11C0DD21-DBAF-4734-935E-3211C57DCA5D}" dt="2021-12-07T21:43:09.465" v="2135" actId="14100"/>
          <ac:picMkLst>
            <pc:docMk/>
            <pc:sldMk cId="2086963191" sldId="265"/>
            <ac:picMk id="7" creationId="{13863001-5C9F-41F7-A4E5-5AE198255792}"/>
          </ac:picMkLst>
        </pc:picChg>
      </pc:sldChg>
      <pc:sldChg chg="addSp modSp new add del mod setBg">
        <pc:chgData name="vineeth mathangi" userId="7329b9561d1018e2" providerId="LiveId" clId="{11C0DD21-DBAF-4734-935E-3211C57DCA5D}" dt="2021-12-08T00:04:01.876" v="5102" actId="27636"/>
        <pc:sldMkLst>
          <pc:docMk/>
          <pc:sldMk cId="182212877" sldId="266"/>
        </pc:sldMkLst>
        <pc:spChg chg="mod">
          <ac:chgData name="vineeth mathangi" userId="7329b9561d1018e2" providerId="LiveId" clId="{11C0DD21-DBAF-4734-935E-3211C57DCA5D}" dt="2021-12-07T22:01:01.623" v="2839" actId="14100"/>
          <ac:spMkLst>
            <pc:docMk/>
            <pc:sldMk cId="182212877" sldId="266"/>
            <ac:spMk id="2" creationId="{E8A130BE-4592-4B8E-94A6-0FBC38370E76}"/>
          </ac:spMkLst>
        </pc:spChg>
        <pc:spChg chg="mod">
          <ac:chgData name="vineeth mathangi" userId="7329b9561d1018e2" providerId="LiveId" clId="{11C0DD21-DBAF-4734-935E-3211C57DCA5D}" dt="2021-12-08T00:04:01.876" v="5102" actId="27636"/>
          <ac:spMkLst>
            <pc:docMk/>
            <pc:sldMk cId="182212877" sldId="266"/>
            <ac:spMk id="3" creationId="{83AC22C3-79D4-4BD8-B3B6-0607A138BC0D}"/>
          </ac:spMkLst>
        </pc:spChg>
        <pc:spChg chg="add">
          <ac:chgData name="vineeth mathangi" userId="7329b9561d1018e2" providerId="LiveId" clId="{11C0DD21-DBAF-4734-935E-3211C57DCA5D}" dt="2021-12-07T21:57:23.213" v="2682" actId="26606"/>
          <ac:spMkLst>
            <pc:docMk/>
            <pc:sldMk cId="182212877" sldId="266"/>
            <ac:spMk id="10" creationId="{A173122F-D466-4F08-90FA-0038F7AC214A}"/>
          </ac:spMkLst>
        </pc:spChg>
        <pc:spChg chg="add">
          <ac:chgData name="vineeth mathangi" userId="7329b9561d1018e2" providerId="LiveId" clId="{11C0DD21-DBAF-4734-935E-3211C57DCA5D}" dt="2021-12-07T21:57:23.213" v="2682" actId="26606"/>
          <ac:spMkLst>
            <pc:docMk/>
            <pc:sldMk cId="182212877" sldId="266"/>
            <ac:spMk id="12" creationId="{4A929113-1368-4B1B-9C6F-140F47CBF40E}"/>
          </ac:spMkLst>
        </pc:spChg>
        <pc:spChg chg="add">
          <ac:chgData name="vineeth mathangi" userId="7329b9561d1018e2" providerId="LiveId" clId="{11C0DD21-DBAF-4734-935E-3211C57DCA5D}" dt="2021-12-07T21:57:23.213" v="2682" actId="26606"/>
          <ac:spMkLst>
            <pc:docMk/>
            <pc:sldMk cId="182212877" sldId="266"/>
            <ac:spMk id="14" creationId="{C24346C5-B1C8-4C83-846B-122A3B4B2FEE}"/>
          </ac:spMkLst>
        </pc:spChg>
        <pc:spChg chg="add">
          <ac:chgData name="vineeth mathangi" userId="7329b9561d1018e2" providerId="LiveId" clId="{11C0DD21-DBAF-4734-935E-3211C57DCA5D}" dt="2021-12-07T21:57:23.213" v="2682" actId="26606"/>
          <ac:spMkLst>
            <pc:docMk/>
            <pc:sldMk cId="182212877" sldId="266"/>
            <ac:spMk id="16" creationId="{0B6C48B2-8296-4312-8901-93BB7735D17B}"/>
          </ac:spMkLst>
        </pc:spChg>
        <pc:grpChg chg="add">
          <ac:chgData name="vineeth mathangi" userId="7329b9561d1018e2" providerId="LiveId" clId="{11C0DD21-DBAF-4734-935E-3211C57DCA5D}" dt="2021-12-07T21:57:23.213" v="2682" actId="26606"/>
          <ac:grpSpMkLst>
            <pc:docMk/>
            <pc:sldMk cId="182212877" sldId="266"/>
            <ac:grpSpMk id="18" creationId="{90F28F7A-4F2F-4C1B-AF1C-A6E7C79532B5}"/>
          </ac:grpSpMkLst>
        </pc:grpChg>
        <pc:picChg chg="add mod">
          <ac:chgData name="vineeth mathangi" userId="7329b9561d1018e2" providerId="LiveId" clId="{11C0DD21-DBAF-4734-935E-3211C57DCA5D}" dt="2021-12-07T21:57:26.852" v="2683" actId="14100"/>
          <ac:picMkLst>
            <pc:docMk/>
            <pc:sldMk cId="182212877" sldId="266"/>
            <ac:picMk id="5" creationId="{15C0B1AF-47A3-4E89-BAD9-34EF23C35F42}"/>
          </ac:picMkLst>
        </pc:picChg>
      </pc:sldChg>
      <pc:sldChg chg="new del">
        <pc:chgData name="vineeth mathangi" userId="7329b9561d1018e2" providerId="LiveId" clId="{11C0DD21-DBAF-4734-935E-3211C57DCA5D}" dt="2021-12-07T23:07:30.646" v="4231" actId="680"/>
        <pc:sldMkLst>
          <pc:docMk/>
          <pc:sldMk cId="313016183" sldId="267"/>
        </pc:sldMkLst>
      </pc:sldChg>
      <pc:sldChg chg="addSp delSp modSp new del mod">
        <pc:chgData name="vineeth mathangi" userId="7329b9561d1018e2" providerId="LiveId" clId="{11C0DD21-DBAF-4734-935E-3211C57DCA5D}" dt="2021-12-07T23:06:25.652" v="3720" actId="47"/>
        <pc:sldMkLst>
          <pc:docMk/>
          <pc:sldMk cId="744311148" sldId="267"/>
        </pc:sldMkLst>
        <pc:spChg chg="mod">
          <ac:chgData name="vineeth mathangi" userId="7329b9561d1018e2" providerId="LiveId" clId="{11C0DD21-DBAF-4734-935E-3211C57DCA5D}" dt="2021-12-07T23:04:58.319" v="3224" actId="20577"/>
          <ac:spMkLst>
            <pc:docMk/>
            <pc:sldMk cId="744311148" sldId="267"/>
            <ac:spMk id="2" creationId="{ED8AF13E-49F7-44DB-8808-CF37C33C8C42}"/>
          </ac:spMkLst>
        </pc:spChg>
        <pc:spChg chg="del">
          <ac:chgData name="vineeth mathangi" userId="7329b9561d1018e2" providerId="LiveId" clId="{11C0DD21-DBAF-4734-935E-3211C57DCA5D}" dt="2021-12-07T22:04:56.569" v="2841" actId="931"/>
          <ac:spMkLst>
            <pc:docMk/>
            <pc:sldMk cId="744311148" sldId="267"/>
            <ac:spMk id="3" creationId="{190ED8A3-5D3A-451C-8ADF-11EFFBB6A4DB}"/>
          </ac:spMkLst>
        </pc:spChg>
        <pc:picChg chg="add mod">
          <ac:chgData name="vineeth mathangi" userId="7329b9561d1018e2" providerId="LiveId" clId="{11C0DD21-DBAF-4734-935E-3211C57DCA5D}" dt="2021-12-07T22:04:57.859" v="2843" actId="962"/>
          <ac:picMkLst>
            <pc:docMk/>
            <pc:sldMk cId="744311148" sldId="267"/>
            <ac:picMk id="7" creationId="{0838916D-F616-42C7-8F09-65B3F9D99315}"/>
          </ac:picMkLst>
        </pc:picChg>
      </pc:sldChg>
      <pc:sldChg chg="new del">
        <pc:chgData name="vineeth mathangi" userId="7329b9561d1018e2" providerId="LiveId" clId="{11C0DD21-DBAF-4734-935E-3211C57DCA5D}" dt="2021-12-07T23:06:12.515" v="3719" actId="47"/>
        <pc:sldMkLst>
          <pc:docMk/>
          <pc:sldMk cId="2155063958" sldId="268"/>
        </pc:sldMkLst>
      </pc:sldChg>
      <pc:sldChg chg="new add del">
        <pc:chgData name="vineeth mathangi" userId="7329b9561d1018e2" providerId="LiveId" clId="{11C0DD21-DBAF-4734-935E-3211C57DCA5D}" dt="2021-12-07T23:07:42.213" v="4234" actId="47"/>
        <pc:sldMkLst>
          <pc:docMk/>
          <pc:sldMk cId="1097583366" sldId="269"/>
        </pc:sldMkLst>
      </pc:sldChg>
      <pc:sldChg chg="addSp delSp modSp new add del mod setBg">
        <pc:chgData name="vineeth mathangi" userId="7329b9561d1018e2" providerId="LiveId" clId="{11C0DD21-DBAF-4734-935E-3211C57DCA5D}" dt="2021-12-07T23:18:49.676" v="4621" actId="20577"/>
        <pc:sldMkLst>
          <pc:docMk/>
          <pc:sldMk cId="3221358899" sldId="270"/>
        </pc:sldMkLst>
        <pc:spChg chg="mod">
          <ac:chgData name="vineeth mathangi" userId="7329b9561d1018e2" providerId="LiveId" clId="{11C0DD21-DBAF-4734-935E-3211C57DCA5D}" dt="2021-12-07T23:18:49.676" v="4621" actId="20577"/>
          <ac:spMkLst>
            <pc:docMk/>
            <pc:sldMk cId="3221358899" sldId="270"/>
            <ac:spMk id="2" creationId="{E8B9E697-BF8B-4198-AE2D-49F28B08D7A0}"/>
          </ac:spMkLst>
        </pc:spChg>
        <pc:spChg chg="del">
          <ac:chgData name="vineeth mathangi" userId="7329b9561d1018e2" providerId="LiveId" clId="{11C0DD21-DBAF-4734-935E-3211C57DCA5D}" dt="2021-12-07T23:07:51.981" v="4235" actId="931"/>
          <ac:spMkLst>
            <pc:docMk/>
            <pc:sldMk cId="3221358899" sldId="270"/>
            <ac:spMk id="3" creationId="{51E9160C-5913-412E-B930-4D8F899DD710}"/>
          </ac:spMkLst>
        </pc:spChg>
        <pc:spChg chg="add del">
          <ac:chgData name="vineeth mathangi" userId="7329b9561d1018e2" providerId="LiveId" clId="{11C0DD21-DBAF-4734-935E-3211C57DCA5D}" dt="2021-12-07T23:08:14.891" v="4241" actId="26606"/>
          <ac:spMkLst>
            <pc:docMk/>
            <pc:sldMk cId="3221358899" sldId="270"/>
            <ac:spMk id="10" creationId="{A4798C7F-C8CA-4799-BF37-3AB4642CDB66}"/>
          </ac:spMkLst>
        </pc:spChg>
        <pc:spChg chg="add del">
          <ac:chgData name="vineeth mathangi" userId="7329b9561d1018e2" providerId="LiveId" clId="{11C0DD21-DBAF-4734-935E-3211C57DCA5D}" dt="2021-12-07T23:08:14.891" v="4241" actId="26606"/>
          <ac:spMkLst>
            <pc:docMk/>
            <pc:sldMk cId="3221358899" sldId="270"/>
            <ac:spMk id="43" creationId="{216BB147-20D5-4D93-BDA5-1BC614D6A4B2}"/>
          </ac:spMkLst>
        </pc:spChg>
        <pc:spChg chg="add del">
          <ac:chgData name="vineeth mathangi" userId="7329b9561d1018e2" providerId="LiveId" clId="{11C0DD21-DBAF-4734-935E-3211C57DCA5D}" dt="2021-12-07T23:08:14.891" v="4241" actId="26606"/>
          <ac:spMkLst>
            <pc:docMk/>
            <pc:sldMk cId="3221358899" sldId="270"/>
            <ac:spMk id="45" creationId="{0A253F60-DE40-4508-A37A-61331DF1DD5D}"/>
          </ac:spMkLst>
        </pc:spChg>
        <pc:spChg chg="add del">
          <ac:chgData name="vineeth mathangi" userId="7329b9561d1018e2" providerId="LiveId" clId="{11C0DD21-DBAF-4734-935E-3211C57DCA5D}" dt="2021-12-07T23:08:14.891" v="4241" actId="26606"/>
          <ac:spMkLst>
            <pc:docMk/>
            <pc:sldMk cId="3221358899" sldId="270"/>
            <ac:spMk id="47" creationId="{3BBF3378-C49E-4B97-A883-6393FBF18C0B}"/>
          </ac:spMkLst>
        </pc:spChg>
        <pc:spChg chg="add del">
          <ac:chgData name="vineeth mathangi" userId="7329b9561d1018e2" providerId="LiveId" clId="{11C0DD21-DBAF-4734-935E-3211C57DCA5D}" dt="2021-12-07T23:08:14.891" v="4241" actId="26606"/>
          <ac:spMkLst>
            <pc:docMk/>
            <pc:sldMk cId="3221358899" sldId="270"/>
            <ac:spMk id="80" creationId="{EB68BB96-3C54-47CE-A559-16FC5968EE9F}"/>
          </ac:spMkLst>
        </pc:spChg>
        <pc:spChg chg="add del">
          <ac:chgData name="vineeth mathangi" userId="7329b9561d1018e2" providerId="LiveId" clId="{11C0DD21-DBAF-4734-935E-3211C57DCA5D}" dt="2021-12-07T23:08:14.891" v="4241" actId="26606"/>
          <ac:spMkLst>
            <pc:docMk/>
            <pc:sldMk cId="3221358899" sldId="270"/>
            <ac:spMk id="113" creationId="{A173122F-D466-4F08-90FA-0038F7AC214A}"/>
          </ac:spMkLst>
        </pc:spChg>
        <pc:spChg chg="add del">
          <ac:chgData name="vineeth mathangi" userId="7329b9561d1018e2" providerId="LiveId" clId="{11C0DD21-DBAF-4734-935E-3211C57DCA5D}" dt="2021-12-07T23:08:14.891" v="4241" actId="26606"/>
          <ac:spMkLst>
            <pc:docMk/>
            <pc:sldMk cId="3221358899" sldId="270"/>
            <ac:spMk id="115" creationId="{4A929113-1368-4B1B-9C6F-140F47CBF40E}"/>
          </ac:spMkLst>
        </pc:spChg>
        <pc:spChg chg="add del">
          <ac:chgData name="vineeth mathangi" userId="7329b9561d1018e2" providerId="LiveId" clId="{11C0DD21-DBAF-4734-935E-3211C57DCA5D}" dt="2021-12-07T23:08:14.891" v="4241" actId="26606"/>
          <ac:spMkLst>
            <pc:docMk/>
            <pc:sldMk cId="3221358899" sldId="270"/>
            <ac:spMk id="117" creationId="{C24346C5-B1C8-4C83-846B-122A3B4B2FEE}"/>
          </ac:spMkLst>
        </pc:spChg>
        <pc:spChg chg="add del">
          <ac:chgData name="vineeth mathangi" userId="7329b9561d1018e2" providerId="LiveId" clId="{11C0DD21-DBAF-4734-935E-3211C57DCA5D}" dt="2021-12-07T23:08:14.891" v="4241" actId="26606"/>
          <ac:spMkLst>
            <pc:docMk/>
            <pc:sldMk cId="3221358899" sldId="270"/>
            <ac:spMk id="119" creationId="{0B6C48B2-8296-4312-8901-93BB7735D17B}"/>
          </ac:spMkLst>
        </pc:spChg>
        <pc:spChg chg="add del">
          <ac:chgData name="vineeth mathangi" userId="7329b9561d1018e2" providerId="LiveId" clId="{11C0DD21-DBAF-4734-935E-3211C57DCA5D}" dt="2021-12-07T23:08:42.450" v="4244" actId="26606"/>
          <ac:spMkLst>
            <pc:docMk/>
            <pc:sldMk cId="3221358899" sldId="270"/>
            <ac:spMk id="154" creationId="{085F0FC6-E2B8-4D17-BA6E-78CFF434AA40}"/>
          </ac:spMkLst>
        </pc:spChg>
        <pc:spChg chg="add del">
          <ac:chgData name="vineeth mathangi" userId="7329b9561d1018e2" providerId="LiveId" clId="{11C0DD21-DBAF-4734-935E-3211C57DCA5D}" dt="2021-12-07T23:08:42.450" v="4244" actId="26606"/>
          <ac:spMkLst>
            <pc:docMk/>
            <pc:sldMk cId="3221358899" sldId="270"/>
            <ac:spMk id="157" creationId="{1C582B07-D0F0-4B6B-A5D9-D2F192CB3A4E}"/>
          </ac:spMkLst>
        </pc:spChg>
        <pc:spChg chg="add del">
          <ac:chgData name="vineeth mathangi" userId="7329b9561d1018e2" providerId="LiveId" clId="{11C0DD21-DBAF-4734-935E-3211C57DCA5D}" dt="2021-12-07T23:08:42.450" v="4244" actId="26606"/>
          <ac:spMkLst>
            <pc:docMk/>
            <pc:sldMk cId="3221358899" sldId="270"/>
            <ac:spMk id="159" creationId="{3712ED8D-807A-4E94-A9AF-C44676151773}"/>
          </ac:spMkLst>
        </pc:spChg>
        <pc:spChg chg="add del">
          <ac:chgData name="vineeth mathangi" userId="7329b9561d1018e2" providerId="LiveId" clId="{11C0DD21-DBAF-4734-935E-3211C57DCA5D}" dt="2021-12-07T23:08:42.450" v="4244" actId="26606"/>
          <ac:spMkLst>
            <pc:docMk/>
            <pc:sldMk cId="3221358899" sldId="270"/>
            <ac:spMk id="161" creationId="{DA1A4301-6FFC-4C82-A1FA-7634D8CAA8F5}"/>
          </ac:spMkLst>
        </pc:spChg>
        <pc:spChg chg="add del">
          <ac:chgData name="vineeth mathangi" userId="7329b9561d1018e2" providerId="LiveId" clId="{11C0DD21-DBAF-4734-935E-3211C57DCA5D}" dt="2021-12-07T23:08:42.450" v="4244" actId="26606"/>
          <ac:spMkLst>
            <pc:docMk/>
            <pc:sldMk cId="3221358899" sldId="270"/>
            <ac:spMk id="163" creationId="{D8667B21-A39C-4ABB-9CED-0DD4CD739502}"/>
          </ac:spMkLst>
        </pc:spChg>
        <pc:spChg chg="add del">
          <ac:chgData name="vineeth mathangi" userId="7329b9561d1018e2" providerId="LiveId" clId="{11C0DD21-DBAF-4734-935E-3211C57DCA5D}" dt="2021-12-07T23:17:53.884" v="4554" actId="26606"/>
          <ac:spMkLst>
            <pc:docMk/>
            <pc:sldMk cId="3221358899" sldId="270"/>
            <ac:spMk id="199" creationId="{A4798C7F-C8CA-4799-BF37-3AB4642CDB66}"/>
          </ac:spMkLst>
        </pc:spChg>
        <pc:spChg chg="add del">
          <ac:chgData name="vineeth mathangi" userId="7329b9561d1018e2" providerId="LiveId" clId="{11C0DD21-DBAF-4734-935E-3211C57DCA5D}" dt="2021-12-07T23:17:53.884" v="4554" actId="26606"/>
          <ac:spMkLst>
            <pc:docMk/>
            <pc:sldMk cId="3221358899" sldId="270"/>
            <ac:spMk id="232" creationId="{216BB147-20D5-4D93-BDA5-1BC614D6A4B2}"/>
          </ac:spMkLst>
        </pc:spChg>
        <pc:spChg chg="add del">
          <ac:chgData name="vineeth mathangi" userId="7329b9561d1018e2" providerId="LiveId" clId="{11C0DD21-DBAF-4734-935E-3211C57DCA5D}" dt="2021-12-07T23:17:53.884" v="4554" actId="26606"/>
          <ac:spMkLst>
            <pc:docMk/>
            <pc:sldMk cId="3221358899" sldId="270"/>
            <ac:spMk id="234" creationId="{0A253F60-DE40-4508-A37A-61331DF1DD5D}"/>
          </ac:spMkLst>
        </pc:spChg>
        <pc:spChg chg="add del">
          <ac:chgData name="vineeth mathangi" userId="7329b9561d1018e2" providerId="LiveId" clId="{11C0DD21-DBAF-4734-935E-3211C57DCA5D}" dt="2021-12-07T23:17:53.884" v="4554" actId="26606"/>
          <ac:spMkLst>
            <pc:docMk/>
            <pc:sldMk cId="3221358899" sldId="270"/>
            <ac:spMk id="236" creationId="{3BBF3378-C49E-4B97-A883-6393FBF18C0B}"/>
          </ac:spMkLst>
        </pc:spChg>
        <pc:spChg chg="add del">
          <ac:chgData name="vineeth mathangi" userId="7329b9561d1018e2" providerId="LiveId" clId="{11C0DD21-DBAF-4734-935E-3211C57DCA5D}" dt="2021-12-07T23:17:53.884" v="4554" actId="26606"/>
          <ac:spMkLst>
            <pc:docMk/>
            <pc:sldMk cId="3221358899" sldId="270"/>
            <ac:spMk id="269" creationId="{EB68BB96-3C54-47CE-A559-16FC5968EE9F}"/>
          </ac:spMkLst>
        </pc:spChg>
        <pc:spChg chg="add del">
          <ac:chgData name="vineeth mathangi" userId="7329b9561d1018e2" providerId="LiveId" clId="{11C0DD21-DBAF-4734-935E-3211C57DCA5D}" dt="2021-12-07T23:17:53.884" v="4554" actId="26606"/>
          <ac:spMkLst>
            <pc:docMk/>
            <pc:sldMk cId="3221358899" sldId="270"/>
            <ac:spMk id="302" creationId="{13B6DAC6-0186-4D62-AD69-90B9C0411EA3}"/>
          </ac:spMkLst>
        </pc:spChg>
        <pc:spChg chg="add del">
          <ac:chgData name="vineeth mathangi" userId="7329b9561d1018e2" providerId="LiveId" clId="{11C0DD21-DBAF-4734-935E-3211C57DCA5D}" dt="2021-12-07T23:17:53.884" v="4554" actId="26606"/>
          <ac:spMkLst>
            <pc:docMk/>
            <pc:sldMk cId="3221358899" sldId="270"/>
            <ac:spMk id="304" creationId="{BA6285CA-6AFA-4F27-AFB5-1B32CDE09B1A}"/>
          </ac:spMkLst>
        </pc:spChg>
        <pc:spChg chg="add del">
          <ac:chgData name="vineeth mathangi" userId="7329b9561d1018e2" providerId="LiveId" clId="{11C0DD21-DBAF-4734-935E-3211C57DCA5D}" dt="2021-12-07T23:17:53.884" v="4554" actId="26606"/>
          <ac:spMkLst>
            <pc:docMk/>
            <pc:sldMk cId="3221358899" sldId="270"/>
            <ac:spMk id="306" creationId="{94D786EB-944C-47D5-B631-899F4029B02E}"/>
          </ac:spMkLst>
        </pc:spChg>
        <pc:spChg chg="add del">
          <ac:chgData name="vineeth mathangi" userId="7329b9561d1018e2" providerId="LiveId" clId="{11C0DD21-DBAF-4734-935E-3211C57DCA5D}" dt="2021-12-07T23:17:53.884" v="4554" actId="26606"/>
          <ac:spMkLst>
            <pc:docMk/>
            <pc:sldMk cId="3221358899" sldId="270"/>
            <ac:spMk id="308" creationId="{41FB6F01-9581-4ED4-833E-048E9F3C8BEA}"/>
          </ac:spMkLst>
        </pc:spChg>
        <pc:spChg chg="add">
          <ac:chgData name="vineeth mathangi" userId="7329b9561d1018e2" providerId="LiveId" clId="{11C0DD21-DBAF-4734-935E-3211C57DCA5D}" dt="2021-12-07T23:17:53.884" v="4554" actId="26606"/>
          <ac:spMkLst>
            <pc:docMk/>
            <pc:sldMk cId="3221358899" sldId="270"/>
            <ac:spMk id="344" creationId="{A4798C7F-C8CA-4799-BF37-3AB4642CDB66}"/>
          </ac:spMkLst>
        </pc:spChg>
        <pc:spChg chg="add">
          <ac:chgData name="vineeth mathangi" userId="7329b9561d1018e2" providerId="LiveId" clId="{11C0DD21-DBAF-4734-935E-3211C57DCA5D}" dt="2021-12-07T23:17:53.884" v="4554" actId="26606"/>
          <ac:spMkLst>
            <pc:docMk/>
            <pc:sldMk cId="3221358899" sldId="270"/>
            <ac:spMk id="377" creationId="{216BB147-20D5-4D93-BDA5-1BC614D6A4B2}"/>
          </ac:spMkLst>
        </pc:spChg>
        <pc:spChg chg="add">
          <ac:chgData name="vineeth mathangi" userId="7329b9561d1018e2" providerId="LiveId" clId="{11C0DD21-DBAF-4734-935E-3211C57DCA5D}" dt="2021-12-07T23:17:53.884" v="4554" actId="26606"/>
          <ac:spMkLst>
            <pc:docMk/>
            <pc:sldMk cId="3221358899" sldId="270"/>
            <ac:spMk id="379" creationId="{0A253F60-DE40-4508-A37A-61331DF1DD5D}"/>
          </ac:spMkLst>
        </pc:spChg>
        <pc:spChg chg="add">
          <ac:chgData name="vineeth mathangi" userId="7329b9561d1018e2" providerId="LiveId" clId="{11C0DD21-DBAF-4734-935E-3211C57DCA5D}" dt="2021-12-07T23:17:53.884" v="4554" actId="26606"/>
          <ac:spMkLst>
            <pc:docMk/>
            <pc:sldMk cId="3221358899" sldId="270"/>
            <ac:spMk id="381" creationId="{3BBF3378-C49E-4B97-A883-6393FBF18C0B}"/>
          </ac:spMkLst>
        </pc:spChg>
        <pc:spChg chg="add">
          <ac:chgData name="vineeth mathangi" userId="7329b9561d1018e2" providerId="LiveId" clId="{11C0DD21-DBAF-4734-935E-3211C57DCA5D}" dt="2021-12-07T23:17:53.884" v="4554" actId="26606"/>
          <ac:spMkLst>
            <pc:docMk/>
            <pc:sldMk cId="3221358899" sldId="270"/>
            <ac:spMk id="414" creationId="{EB68BB96-3C54-47CE-A559-16FC5968EE9F}"/>
          </ac:spMkLst>
        </pc:spChg>
        <pc:spChg chg="add">
          <ac:chgData name="vineeth mathangi" userId="7329b9561d1018e2" providerId="LiveId" clId="{11C0DD21-DBAF-4734-935E-3211C57DCA5D}" dt="2021-12-07T23:17:53.884" v="4554" actId="26606"/>
          <ac:spMkLst>
            <pc:docMk/>
            <pc:sldMk cId="3221358899" sldId="270"/>
            <ac:spMk id="447" creationId="{13B6DAC6-0186-4D62-AD69-90B9C0411EA3}"/>
          </ac:spMkLst>
        </pc:spChg>
        <pc:spChg chg="add">
          <ac:chgData name="vineeth mathangi" userId="7329b9561d1018e2" providerId="LiveId" clId="{11C0DD21-DBAF-4734-935E-3211C57DCA5D}" dt="2021-12-07T23:17:53.884" v="4554" actId="26606"/>
          <ac:spMkLst>
            <pc:docMk/>
            <pc:sldMk cId="3221358899" sldId="270"/>
            <ac:spMk id="449" creationId="{BA6285CA-6AFA-4F27-AFB5-1B32CDE09B1A}"/>
          </ac:spMkLst>
        </pc:spChg>
        <pc:spChg chg="add">
          <ac:chgData name="vineeth mathangi" userId="7329b9561d1018e2" providerId="LiveId" clId="{11C0DD21-DBAF-4734-935E-3211C57DCA5D}" dt="2021-12-07T23:17:53.884" v="4554" actId="26606"/>
          <ac:spMkLst>
            <pc:docMk/>
            <pc:sldMk cId="3221358899" sldId="270"/>
            <ac:spMk id="451" creationId="{94D786EB-944C-47D5-B631-899F4029B02E}"/>
          </ac:spMkLst>
        </pc:spChg>
        <pc:spChg chg="add">
          <ac:chgData name="vineeth mathangi" userId="7329b9561d1018e2" providerId="LiveId" clId="{11C0DD21-DBAF-4734-935E-3211C57DCA5D}" dt="2021-12-07T23:17:53.884" v="4554" actId="26606"/>
          <ac:spMkLst>
            <pc:docMk/>
            <pc:sldMk cId="3221358899" sldId="270"/>
            <ac:spMk id="453" creationId="{41FB6F01-9581-4ED4-833E-048E9F3C8BEA}"/>
          </ac:spMkLst>
        </pc:spChg>
        <pc:grpChg chg="add del">
          <ac:chgData name="vineeth mathangi" userId="7329b9561d1018e2" providerId="LiveId" clId="{11C0DD21-DBAF-4734-935E-3211C57DCA5D}" dt="2021-12-07T23:08:14.891" v="4241" actId="26606"/>
          <ac:grpSpMkLst>
            <pc:docMk/>
            <pc:sldMk cId="3221358899" sldId="270"/>
            <ac:grpSpMk id="12" creationId="{87F0794B-55D3-4D2D-BDE7-4688ED321E42}"/>
          </ac:grpSpMkLst>
        </pc:grpChg>
        <pc:grpChg chg="add del">
          <ac:chgData name="vineeth mathangi" userId="7329b9561d1018e2" providerId="LiveId" clId="{11C0DD21-DBAF-4734-935E-3211C57DCA5D}" dt="2021-12-07T23:08:14.891" v="4241" actId="26606"/>
          <ac:grpSpMkLst>
            <pc:docMk/>
            <pc:sldMk cId="3221358899" sldId="270"/>
            <ac:grpSpMk id="49" creationId="{DA3D4001-286E-4CB2-B293-3058BDDC8221}"/>
          </ac:grpSpMkLst>
        </pc:grpChg>
        <pc:grpChg chg="add del">
          <ac:chgData name="vineeth mathangi" userId="7329b9561d1018e2" providerId="LiveId" clId="{11C0DD21-DBAF-4734-935E-3211C57DCA5D}" dt="2021-12-07T23:08:14.891" v="4241" actId="26606"/>
          <ac:grpSpMkLst>
            <pc:docMk/>
            <pc:sldMk cId="3221358899" sldId="270"/>
            <ac:grpSpMk id="82" creationId="{BDDD9304-3AB6-4BE9-833E-9C1B3EC42182}"/>
          </ac:grpSpMkLst>
        </pc:grpChg>
        <pc:grpChg chg="add del">
          <ac:chgData name="vineeth mathangi" userId="7329b9561d1018e2" providerId="LiveId" clId="{11C0DD21-DBAF-4734-935E-3211C57DCA5D}" dt="2021-12-07T23:08:14.891" v="4241" actId="26606"/>
          <ac:grpSpMkLst>
            <pc:docMk/>
            <pc:sldMk cId="3221358899" sldId="270"/>
            <ac:grpSpMk id="121" creationId="{90F28F7A-4F2F-4C1B-AF1C-A6E7C79532B5}"/>
          </ac:grpSpMkLst>
        </pc:grpChg>
        <pc:grpChg chg="add del">
          <ac:chgData name="vineeth mathangi" userId="7329b9561d1018e2" providerId="LiveId" clId="{11C0DD21-DBAF-4734-935E-3211C57DCA5D}" dt="2021-12-07T23:08:42.450" v="4244" actId="26606"/>
          <ac:grpSpMkLst>
            <pc:docMk/>
            <pc:sldMk cId="3221358899" sldId="270"/>
            <ac:grpSpMk id="165" creationId="{8323DD1D-77DE-48B2-A0A0-6265801531E5}"/>
          </ac:grpSpMkLst>
        </pc:grpChg>
        <pc:grpChg chg="add del">
          <ac:chgData name="vineeth mathangi" userId="7329b9561d1018e2" providerId="LiveId" clId="{11C0DD21-DBAF-4734-935E-3211C57DCA5D}" dt="2021-12-07T23:17:53.884" v="4554" actId="26606"/>
          <ac:grpSpMkLst>
            <pc:docMk/>
            <pc:sldMk cId="3221358899" sldId="270"/>
            <ac:grpSpMk id="201" creationId="{87F0794B-55D3-4D2D-BDE7-4688ED321E42}"/>
          </ac:grpSpMkLst>
        </pc:grpChg>
        <pc:grpChg chg="add del">
          <ac:chgData name="vineeth mathangi" userId="7329b9561d1018e2" providerId="LiveId" clId="{11C0DD21-DBAF-4734-935E-3211C57DCA5D}" dt="2021-12-07T23:17:53.884" v="4554" actId="26606"/>
          <ac:grpSpMkLst>
            <pc:docMk/>
            <pc:sldMk cId="3221358899" sldId="270"/>
            <ac:grpSpMk id="238" creationId="{DA3D4001-286E-4CB2-B293-3058BDDC8221}"/>
          </ac:grpSpMkLst>
        </pc:grpChg>
        <pc:grpChg chg="add del">
          <ac:chgData name="vineeth mathangi" userId="7329b9561d1018e2" providerId="LiveId" clId="{11C0DD21-DBAF-4734-935E-3211C57DCA5D}" dt="2021-12-07T23:17:53.884" v="4554" actId="26606"/>
          <ac:grpSpMkLst>
            <pc:docMk/>
            <pc:sldMk cId="3221358899" sldId="270"/>
            <ac:grpSpMk id="271" creationId="{BDDD9304-3AB6-4BE9-833E-9C1B3EC42182}"/>
          </ac:grpSpMkLst>
        </pc:grpChg>
        <pc:grpChg chg="add del">
          <ac:chgData name="vineeth mathangi" userId="7329b9561d1018e2" providerId="LiveId" clId="{11C0DD21-DBAF-4734-935E-3211C57DCA5D}" dt="2021-12-07T23:17:53.884" v="4554" actId="26606"/>
          <ac:grpSpMkLst>
            <pc:docMk/>
            <pc:sldMk cId="3221358899" sldId="270"/>
            <ac:grpSpMk id="310" creationId="{91108A0F-8C78-4294-B028-9F09581FC0A3}"/>
          </ac:grpSpMkLst>
        </pc:grpChg>
        <pc:grpChg chg="add">
          <ac:chgData name="vineeth mathangi" userId="7329b9561d1018e2" providerId="LiveId" clId="{11C0DD21-DBAF-4734-935E-3211C57DCA5D}" dt="2021-12-07T23:17:53.884" v="4554" actId="26606"/>
          <ac:grpSpMkLst>
            <pc:docMk/>
            <pc:sldMk cId="3221358899" sldId="270"/>
            <ac:grpSpMk id="346" creationId="{87F0794B-55D3-4D2D-BDE7-4688ED321E42}"/>
          </ac:grpSpMkLst>
        </pc:grpChg>
        <pc:grpChg chg="add">
          <ac:chgData name="vineeth mathangi" userId="7329b9561d1018e2" providerId="LiveId" clId="{11C0DD21-DBAF-4734-935E-3211C57DCA5D}" dt="2021-12-07T23:17:53.884" v="4554" actId="26606"/>
          <ac:grpSpMkLst>
            <pc:docMk/>
            <pc:sldMk cId="3221358899" sldId="270"/>
            <ac:grpSpMk id="383" creationId="{DA3D4001-286E-4CB2-B293-3058BDDC8221}"/>
          </ac:grpSpMkLst>
        </pc:grpChg>
        <pc:grpChg chg="add">
          <ac:chgData name="vineeth mathangi" userId="7329b9561d1018e2" providerId="LiveId" clId="{11C0DD21-DBAF-4734-935E-3211C57DCA5D}" dt="2021-12-07T23:17:53.884" v="4554" actId="26606"/>
          <ac:grpSpMkLst>
            <pc:docMk/>
            <pc:sldMk cId="3221358899" sldId="270"/>
            <ac:grpSpMk id="416" creationId="{BDDD9304-3AB6-4BE9-833E-9C1B3EC42182}"/>
          </ac:grpSpMkLst>
        </pc:grpChg>
        <pc:grpChg chg="add">
          <ac:chgData name="vineeth mathangi" userId="7329b9561d1018e2" providerId="LiveId" clId="{11C0DD21-DBAF-4734-935E-3211C57DCA5D}" dt="2021-12-07T23:17:53.884" v="4554" actId="26606"/>
          <ac:grpSpMkLst>
            <pc:docMk/>
            <pc:sldMk cId="3221358899" sldId="270"/>
            <ac:grpSpMk id="455" creationId="{91108A0F-8C78-4294-B028-9F09581FC0A3}"/>
          </ac:grpSpMkLst>
        </pc:grpChg>
        <pc:picChg chg="add mod">
          <ac:chgData name="vineeth mathangi" userId="7329b9561d1018e2" providerId="LiveId" clId="{11C0DD21-DBAF-4734-935E-3211C57DCA5D}" dt="2021-12-07T23:17:53.884" v="4554" actId="26606"/>
          <ac:picMkLst>
            <pc:docMk/>
            <pc:sldMk cId="3221358899" sldId="270"/>
            <ac:picMk id="5" creationId="{2067D0AA-11EF-445E-A2BB-552386FE3C58}"/>
          </ac:picMkLst>
        </pc:picChg>
      </pc:sldChg>
      <pc:sldChg chg="addSp delSp modSp new mod setBg addAnim delAnim">
        <pc:chgData name="vineeth mathangi" userId="7329b9561d1018e2" providerId="LiveId" clId="{11C0DD21-DBAF-4734-935E-3211C57DCA5D}" dt="2021-12-08T00:04:10.021" v="5103" actId="14100"/>
        <pc:sldMkLst>
          <pc:docMk/>
          <pc:sldMk cId="2294094208" sldId="271"/>
        </pc:sldMkLst>
        <pc:spChg chg="mod">
          <ac:chgData name="vineeth mathangi" userId="7329b9561d1018e2" providerId="LiveId" clId="{11C0DD21-DBAF-4734-935E-3211C57DCA5D}" dt="2021-12-07T23:42:02.087" v="5084" actId="14100"/>
          <ac:spMkLst>
            <pc:docMk/>
            <pc:sldMk cId="2294094208" sldId="271"/>
            <ac:spMk id="2" creationId="{A596D86D-F2D7-4B84-8D43-01BB36BA2431}"/>
          </ac:spMkLst>
        </pc:spChg>
        <pc:spChg chg="mod">
          <ac:chgData name="vineeth mathangi" userId="7329b9561d1018e2" providerId="LiveId" clId="{11C0DD21-DBAF-4734-935E-3211C57DCA5D}" dt="2021-12-07T23:42:34.860" v="5092" actId="120"/>
          <ac:spMkLst>
            <pc:docMk/>
            <pc:sldMk cId="2294094208" sldId="271"/>
            <ac:spMk id="3" creationId="{96994564-5F46-4DB7-BD0F-52C22CC5AEAB}"/>
          </ac:spMkLst>
        </pc:spChg>
        <pc:spChg chg="add del">
          <ac:chgData name="vineeth mathangi" userId="7329b9561d1018e2" providerId="LiveId" clId="{11C0DD21-DBAF-4734-935E-3211C57DCA5D}" dt="2021-12-07T23:23:41.874" v="4677" actId="26606"/>
          <ac:spMkLst>
            <pc:docMk/>
            <pc:sldMk cId="2294094208" sldId="271"/>
            <ac:spMk id="6" creationId="{4E1EF4E8-5513-4BF5-BC41-04645281C672}"/>
          </ac:spMkLst>
        </pc:spChg>
        <pc:spChg chg="add del">
          <ac:chgData name="vineeth mathangi" userId="7329b9561d1018e2" providerId="LiveId" clId="{11C0DD21-DBAF-4734-935E-3211C57DCA5D}" dt="2021-12-07T23:19:50.463" v="4662" actId="26606"/>
          <ac:spMkLst>
            <pc:docMk/>
            <pc:sldMk cId="2294094208" sldId="271"/>
            <ac:spMk id="9" creationId="{BA6285CA-6AFA-4F27-AFB5-1B32CDE09B1A}"/>
          </ac:spMkLst>
        </pc:spChg>
        <pc:spChg chg="add del">
          <ac:chgData name="vineeth mathangi" userId="7329b9561d1018e2" providerId="LiveId" clId="{11C0DD21-DBAF-4734-935E-3211C57DCA5D}" dt="2021-12-07T23:19:50.463" v="4662" actId="26606"/>
          <ac:spMkLst>
            <pc:docMk/>
            <pc:sldMk cId="2294094208" sldId="271"/>
            <ac:spMk id="11" creationId="{AF152BFE-7BA8-4007-AD9C-F4DC95E437EE}"/>
          </ac:spMkLst>
        </pc:spChg>
        <pc:spChg chg="add del">
          <ac:chgData name="vineeth mathangi" userId="7329b9561d1018e2" providerId="LiveId" clId="{11C0DD21-DBAF-4734-935E-3211C57DCA5D}" dt="2021-12-07T23:19:50.463" v="4662" actId="26606"/>
          <ac:spMkLst>
            <pc:docMk/>
            <pc:sldMk cId="2294094208" sldId="271"/>
            <ac:spMk id="13" creationId="{26796024-DF17-4BB3-BF28-01E168A3C548}"/>
          </ac:spMkLst>
        </pc:spChg>
        <pc:spChg chg="add del">
          <ac:chgData name="vineeth mathangi" userId="7329b9561d1018e2" providerId="LiveId" clId="{11C0DD21-DBAF-4734-935E-3211C57DCA5D}" dt="2021-12-07T23:19:50.463" v="4662" actId="26606"/>
          <ac:spMkLst>
            <pc:docMk/>
            <pc:sldMk cId="2294094208" sldId="271"/>
            <ac:spMk id="15" creationId="{7BCC6446-8462-4A63-9B6F-8F57EC40F648}"/>
          </ac:spMkLst>
        </pc:spChg>
        <pc:spChg chg="add del">
          <ac:chgData name="vineeth mathangi" userId="7329b9561d1018e2" providerId="LiveId" clId="{11C0DD21-DBAF-4734-935E-3211C57DCA5D}" dt="2021-12-07T23:23:41.874" v="4677" actId="26606"/>
          <ac:spMkLst>
            <pc:docMk/>
            <pc:sldMk cId="2294094208" sldId="271"/>
            <ac:spMk id="42" creationId="{406D8C29-9DDA-48D0-AF70-905FDB2CE393}"/>
          </ac:spMkLst>
        </pc:spChg>
        <pc:spChg chg="add del">
          <ac:chgData name="vineeth mathangi" userId="7329b9561d1018e2" providerId="LiveId" clId="{11C0DD21-DBAF-4734-935E-3211C57DCA5D}" dt="2021-12-07T23:24:18.632" v="4682" actId="26606"/>
          <ac:spMkLst>
            <pc:docMk/>
            <pc:sldMk cId="2294094208" sldId="271"/>
            <ac:spMk id="54" creationId="{4E1EF4E8-5513-4BF5-BC41-04645281C672}"/>
          </ac:spMkLst>
        </pc:spChg>
        <pc:spChg chg="add del">
          <ac:chgData name="vineeth mathangi" userId="7329b9561d1018e2" providerId="LiveId" clId="{11C0DD21-DBAF-4734-935E-3211C57DCA5D}" dt="2021-12-07T23:24:21.065" v="4685" actId="26606"/>
          <ac:spMkLst>
            <pc:docMk/>
            <pc:sldMk cId="2294094208" sldId="271"/>
            <ac:spMk id="58" creationId="{7BCC6446-8462-4A63-9B6F-8F57EC40F648}"/>
          </ac:spMkLst>
        </pc:spChg>
        <pc:spChg chg="add del">
          <ac:chgData name="vineeth mathangi" userId="7329b9561d1018e2" providerId="LiveId" clId="{11C0DD21-DBAF-4734-935E-3211C57DCA5D}" dt="2021-12-07T23:24:18.632" v="4682" actId="26606"/>
          <ac:spMkLst>
            <pc:docMk/>
            <pc:sldMk cId="2294094208" sldId="271"/>
            <ac:spMk id="87" creationId="{406D8C29-9DDA-48D0-AF70-905FDB2CE393}"/>
          </ac:spMkLst>
        </pc:spChg>
        <pc:spChg chg="add del">
          <ac:chgData name="vineeth mathangi" userId="7329b9561d1018e2" providerId="LiveId" clId="{11C0DD21-DBAF-4734-935E-3211C57DCA5D}" dt="2021-12-07T23:24:21.065" v="4685" actId="26606"/>
          <ac:spMkLst>
            <pc:docMk/>
            <pc:sldMk cId="2294094208" sldId="271"/>
            <ac:spMk id="90" creationId="{BA6285CA-6AFA-4F27-AFB5-1B32CDE09B1A}"/>
          </ac:spMkLst>
        </pc:spChg>
        <pc:spChg chg="add del">
          <ac:chgData name="vineeth mathangi" userId="7329b9561d1018e2" providerId="LiveId" clId="{11C0DD21-DBAF-4734-935E-3211C57DCA5D}" dt="2021-12-07T23:24:21.065" v="4685" actId="26606"/>
          <ac:spMkLst>
            <pc:docMk/>
            <pc:sldMk cId="2294094208" sldId="271"/>
            <ac:spMk id="91" creationId="{F8DD0EAF-BF73-48D8-A426-3085C4B88FAA}"/>
          </ac:spMkLst>
        </pc:spChg>
        <pc:spChg chg="add del">
          <ac:chgData name="vineeth mathangi" userId="7329b9561d1018e2" providerId="LiveId" clId="{11C0DD21-DBAF-4734-935E-3211C57DCA5D}" dt="2021-12-07T23:24:23.184" v="4688" actId="26606"/>
          <ac:spMkLst>
            <pc:docMk/>
            <pc:sldMk cId="2294094208" sldId="271"/>
            <ac:spMk id="94" creationId="{4E1EF4E8-5513-4BF5-BC41-04645281C672}"/>
          </ac:spMkLst>
        </pc:spChg>
        <pc:spChg chg="add del">
          <ac:chgData name="vineeth mathangi" userId="7329b9561d1018e2" providerId="LiveId" clId="{11C0DD21-DBAF-4734-935E-3211C57DCA5D}" dt="2021-12-07T23:24:23.184" v="4688" actId="26606"/>
          <ac:spMkLst>
            <pc:docMk/>
            <pc:sldMk cId="2294094208" sldId="271"/>
            <ac:spMk id="98" creationId="{83C375E8-F6F8-46A9-AAA9-EDE318CADC6B}"/>
          </ac:spMkLst>
        </pc:spChg>
        <pc:spChg chg="add del">
          <ac:chgData name="vineeth mathangi" userId="7329b9561d1018e2" providerId="LiveId" clId="{11C0DD21-DBAF-4734-935E-3211C57DCA5D}" dt="2021-12-07T23:24:34.733" v="4690" actId="26606"/>
          <ac:spMkLst>
            <pc:docMk/>
            <pc:sldMk cId="2294094208" sldId="271"/>
            <ac:spMk id="100" creationId="{BA6285CA-6AFA-4F27-AFB5-1B32CDE09B1A}"/>
          </ac:spMkLst>
        </pc:spChg>
        <pc:spChg chg="add del">
          <ac:chgData name="vineeth mathangi" userId="7329b9561d1018e2" providerId="LiveId" clId="{11C0DD21-DBAF-4734-935E-3211C57DCA5D}" dt="2021-12-07T23:24:34.733" v="4690" actId="26606"/>
          <ac:spMkLst>
            <pc:docMk/>
            <pc:sldMk cId="2294094208" sldId="271"/>
            <ac:spMk id="101" creationId="{AF152BFE-7BA8-4007-AD9C-F4DC95E437EE}"/>
          </ac:spMkLst>
        </pc:spChg>
        <pc:spChg chg="add del">
          <ac:chgData name="vineeth mathangi" userId="7329b9561d1018e2" providerId="LiveId" clId="{11C0DD21-DBAF-4734-935E-3211C57DCA5D}" dt="2021-12-07T23:24:34.733" v="4690" actId="26606"/>
          <ac:spMkLst>
            <pc:docMk/>
            <pc:sldMk cId="2294094208" sldId="271"/>
            <ac:spMk id="102" creationId="{26796024-DF17-4BB3-BF28-01E168A3C548}"/>
          </ac:spMkLst>
        </pc:spChg>
        <pc:spChg chg="add del">
          <ac:chgData name="vineeth mathangi" userId="7329b9561d1018e2" providerId="LiveId" clId="{11C0DD21-DBAF-4734-935E-3211C57DCA5D}" dt="2021-12-07T23:24:34.733" v="4690" actId="26606"/>
          <ac:spMkLst>
            <pc:docMk/>
            <pc:sldMk cId="2294094208" sldId="271"/>
            <ac:spMk id="103" creationId="{7BCC6446-8462-4A63-9B6F-8F57EC40F648}"/>
          </ac:spMkLst>
        </pc:spChg>
        <pc:spChg chg="add del">
          <ac:chgData name="vineeth mathangi" userId="7329b9561d1018e2" providerId="LiveId" clId="{11C0DD21-DBAF-4734-935E-3211C57DCA5D}" dt="2021-12-07T23:38:25.856" v="4958" actId="26606"/>
          <ac:spMkLst>
            <pc:docMk/>
            <pc:sldMk cId="2294094208" sldId="271"/>
            <ac:spMk id="108" creationId="{13B6DAC6-0186-4D62-AD69-90B9C0411EA3}"/>
          </ac:spMkLst>
        </pc:spChg>
        <pc:spChg chg="add del">
          <ac:chgData name="vineeth mathangi" userId="7329b9561d1018e2" providerId="LiveId" clId="{11C0DD21-DBAF-4734-935E-3211C57DCA5D}" dt="2021-12-07T23:38:25.856" v="4958" actId="26606"/>
          <ac:spMkLst>
            <pc:docMk/>
            <pc:sldMk cId="2294094208" sldId="271"/>
            <ac:spMk id="109" creationId="{BA6285CA-6AFA-4F27-AFB5-1B32CDE09B1A}"/>
          </ac:spMkLst>
        </pc:spChg>
        <pc:spChg chg="add del">
          <ac:chgData name="vineeth mathangi" userId="7329b9561d1018e2" providerId="LiveId" clId="{11C0DD21-DBAF-4734-935E-3211C57DCA5D}" dt="2021-12-07T23:38:25.856" v="4958" actId="26606"/>
          <ac:spMkLst>
            <pc:docMk/>
            <pc:sldMk cId="2294094208" sldId="271"/>
            <ac:spMk id="110" creationId="{41FB6F01-9581-4ED4-833E-048E9F3C8BEA}"/>
          </ac:spMkLst>
        </pc:spChg>
        <pc:spChg chg="add del">
          <ac:chgData name="vineeth mathangi" userId="7329b9561d1018e2" providerId="LiveId" clId="{11C0DD21-DBAF-4734-935E-3211C57DCA5D}" dt="2021-12-07T23:38:25.856" v="4958" actId="26606"/>
          <ac:spMkLst>
            <pc:docMk/>
            <pc:sldMk cId="2294094208" sldId="271"/>
            <ac:spMk id="111" creationId="{94D786EB-944C-47D5-B631-899F4029B02E}"/>
          </ac:spMkLst>
        </pc:spChg>
        <pc:spChg chg="add">
          <ac:chgData name="vineeth mathangi" userId="7329b9561d1018e2" providerId="LiveId" clId="{11C0DD21-DBAF-4734-935E-3211C57DCA5D}" dt="2021-12-07T23:41:17.759" v="5077" actId="26606"/>
          <ac:spMkLst>
            <pc:docMk/>
            <pc:sldMk cId="2294094208" sldId="271"/>
            <ac:spMk id="118" creationId="{A173122F-D466-4F08-90FA-0038F7AC214A}"/>
          </ac:spMkLst>
        </pc:spChg>
        <pc:spChg chg="add del">
          <ac:chgData name="vineeth mathangi" userId="7329b9561d1018e2" providerId="LiveId" clId="{11C0DD21-DBAF-4734-935E-3211C57DCA5D}" dt="2021-12-07T23:40:44.628" v="5068" actId="26606"/>
          <ac:spMkLst>
            <pc:docMk/>
            <pc:sldMk cId="2294094208" sldId="271"/>
            <ac:spMk id="120" creationId="{BA6285CA-6AFA-4F27-AFB5-1B32CDE09B1A}"/>
          </ac:spMkLst>
        </pc:spChg>
        <pc:spChg chg="add del">
          <ac:chgData name="vineeth mathangi" userId="7329b9561d1018e2" providerId="LiveId" clId="{11C0DD21-DBAF-4734-935E-3211C57DCA5D}" dt="2021-12-07T23:40:44.628" v="5068" actId="26606"/>
          <ac:spMkLst>
            <pc:docMk/>
            <pc:sldMk cId="2294094208" sldId="271"/>
            <ac:spMk id="122" creationId="{AF152BFE-7BA8-4007-AD9C-F4DC95E437EE}"/>
          </ac:spMkLst>
        </pc:spChg>
        <pc:spChg chg="add del">
          <ac:chgData name="vineeth mathangi" userId="7329b9561d1018e2" providerId="LiveId" clId="{11C0DD21-DBAF-4734-935E-3211C57DCA5D}" dt="2021-12-07T23:40:44.628" v="5068" actId="26606"/>
          <ac:spMkLst>
            <pc:docMk/>
            <pc:sldMk cId="2294094208" sldId="271"/>
            <ac:spMk id="124" creationId="{7BCC6446-8462-4A63-9B6F-8F57EC40F648}"/>
          </ac:spMkLst>
        </pc:spChg>
        <pc:spChg chg="add del">
          <ac:chgData name="vineeth mathangi" userId="7329b9561d1018e2" providerId="LiveId" clId="{11C0DD21-DBAF-4734-935E-3211C57DCA5D}" dt="2021-12-07T23:40:44.628" v="5068" actId="26606"/>
          <ac:spMkLst>
            <pc:docMk/>
            <pc:sldMk cId="2294094208" sldId="271"/>
            <ac:spMk id="126" creationId="{B6DE7CCF-F894-44DD-9FA3-8BD0D5CE25AD}"/>
          </ac:spMkLst>
        </pc:spChg>
        <pc:spChg chg="add del">
          <ac:chgData name="vineeth mathangi" userId="7329b9561d1018e2" providerId="LiveId" clId="{11C0DD21-DBAF-4734-935E-3211C57DCA5D}" dt="2021-12-07T23:40:56.445" v="5071" actId="26606"/>
          <ac:spMkLst>
            <pc:docMk/>
            <pc:sldMk cId="2294094208" sldId="271"/>
            <ac:spMk id="162" creationId="{A173122F-D466-4F08-90FA-0038F7AC214A}"/>
          </ac:spMkLst>
        </pc:spChg>
        <pc:spChg chg="add del">
          <ac:chgData name="vineeth mathangi" userId="7329b9561d1018e2" providerId="LiveId" clId="{11C0DD21-DBAF-4734-935E-3211C57DCA5D}" dt="2021-12-07T23:40:56.445" v="5071" actId="26606"/>
          <ac:spMkLst>
            <pc:docMk/>
            <pc:sldMk cId="2294094208" sldId="271"/>
            <ac:spMk id="164" creationId="{4A929113-1368-4B1B-9C6F-140F47CBF40E}"/>
          </ac:spMkLst>
        </pc:spChg>
        <pc:spChg chg="add del">
          <ac:chgData name="vineeth mathangi" userId="7329b9561d1018e2" providerId="LiveId" clId="{11C0DD21-DBAF-4734-935E-3211C57DCA5D}" dt="2021-12-07T23:40:56.445" v="5071" actId="26606"/>
          <ac:spMkLst>
            <pc:docMk/>
            <pc:sldMk cId="2294094208" sldId="271"/>
            <ac:spMk id="166" creationId="{C24346C5-B1C8-4C83-846B-122A3B4B2FEE}"/>
          </ac:spMkLst>
        </pc:spChg>
        <pc:spChg chg="add del">
          <ac:chgData name="vineeth mathangi" userId="7329b9561d1018e2" providerId="LiveId" clId="{11C0DD21-DBAF-4734-935E-3211C57DCA5D}" dt="2021-12-07T23:40:56.445" v="5071" actId="26606"/>
          <ac:spMkLst>
            <pc:docMk/>
            <pc:sldMk cId="2294094208" sldId="271"/>
            <ac:spMk id="168" creationId="{0B6C48B2-8296-4312-8901-93BB7735D17B}"/>
          </ac:spMkLst>
        </pc:spChg>
        <pc:spChg chg="add del">
          <ac:chgData name="vineeth mathangi" userId="7329b9561d1018e2" providerId="LiveId" clId="{11C0DD21-DBAF-4734-935E-3211C57DCA5D}" dt="2021-12-07T23:41:17.759" v="5077" actId="26606"/>
          <ac:spMkLst>
            <pc:docMk/>
            <pc:sldMk cId="2294094208" sldId="271"/>
            <ac:spMk id="204" creationId="{BA6285CA-6AFA-4F27-AFB5-1B32CDE09B1A}"/>
          </ac:spMkLst>
        </pc:spChg>
        <pc:spChg chg="add del">
          <ac:chgData name="vineeth mathangi" userId="7329b9561d1018e2" providerId="LiveId" clId="{11C0DD21-DBAF-4734-935E-3211C57DCA5D}" dt="2021-12-07T23:41:17.759" v="5077" actId="26606"/>
          <ac:spMkLst>
            <pc:docMk/>
            <pc:sldMk cId="2294094208" sldId="271"/>
            <ac:spMk id="206" creationId="{AF152BFE-7BA8-4007-AD9C-F4DC95E437EE}"/>
          </ac:spMkLst>
        </pc:spChg>
        <pc:spChg chg="add del">
          <ac:chgData name="vineeth mathangi" userId="7329b9561d1018e2" providerId="LiveId" clId="{11C0DD21-DBAF-4734-935E-3211C57DCA5D}" dt="2021-12-07T23:41:17.759" v="5077" actId="26606"/>
          <ac:spMkLst>
            <pc:docMk/>
            <pc:sldMk cId="2294094208" sldId="271"/>
            <ac:spMk id="208" creationId="{7BCC6446-8462-4A63-9B6F-8F57EC40F648}"/>
          </ac:spMkLst>
        </pc:spChg>
        <pc:spChg chg="add del">
          <ac:chgData name="vineeth mathangi" userId="7329b9561d1018e2" providerId="LiveId" clId="{11C0DD21-DBAF-4734-935E-3211C57DCA5D}" dt="2021-12-07T23:41:17.759" v="5077" actId="26606"/>
          <ac:spMkLst>
            <pc:docMk/>
            <pc:sldMk cId="2294094208" sldId="271"/>
            <ac:spMk id="210" creationId="{B6DE7CCF-F894-44DD-9FA3-8BD0D5CE25AD}"/>
          </ac:spMkLst>
        </pc:spChg>
        <pc:spChg chg="add">
          <ac:chgData name="vineeth mathangi" userId="7329b9561d1018e2" providerId="LiveId" clId="{11C0DD21-DBAF-4734-935E-3211C57DCA5D}" dt="2021-12-07T23:41:17.759" v="5077" actId="26606"/>
          <ac:spMkLst>
            <pc:docMk/>
            <pc:sldMk cId="2294094208" sldId="271"/>
            <ac:spMk id="243" creationId="{4A929113-1368-4B1B-9C6F-140F47CBF40E}"/>
          </ac:spMkLst>
        </pc:spChg>
        <pc:spChg chg="add">
          <ac:chgData name="vineeth mathangi" userId="7329b9561d1018e2" providerId="LiveId" clId="{11C0DD21-DBAF-4734-935E-3211C57DCA5D}" dt="2021-12-07T23:41:17.759" v="5077" actId="26606"/>
          <ac:spMkLst>
            <pc:docMk/>
            <pc:sldMk cId="2294094208" sldId="271"/>
            <ac:spMk id="244" creationId="{C24346C5-B1C8-4C83-846B-122A3B4B2FEE}"/>
          </ac:spMkLst>
        </pc:spChg>
        <pc:spChg chg="add">
          <ac:chgData name="vineeth mathangi" userId="7329b9561d1018e2" providerId="LiveId" clId="{11C0DD21-DBAF-4734-935E-3211C57DCA5D}" dt="2021-12-07T23:41:17.759" v="5077" actId="26606"/>
          <ac:spMkLst>
            <pc:docMk/>
            <pc:sldMk cId="2294094208" sldId="271"/>
            <ac:spMk id="245" creationId="{0B6C48B2-8296-4312-8901-93BB7735D17B}"/>
          </ac:spMkLst>
        </pc:spChg>
        <pc:grpChg chg="add del">
          <ac:chgData name="vineeth mathangi" userId="7329b9561d1018e2" providerId="LiveId" clId="{11C0DD21-DBAF-4734-935E-3211C57DCA5D}" dt="2021-12-07T23:23:41.874" v="4677" actId="26606"/>
          <ac:grpSpMkLst>
            <pc:docMk/>
            <pc:sldMk cId="2294094208" sldId="271"/>
            <ac:grpSpMk id="8" creationId="{20C61190-C3C6-470C-AD7E-DE1774D3B874}"/>
          </ac:grpSpMkLst>
        </pc:grpChg>
        <pc:grpChg chg="add del">
          <ac:chgData name="vineeth mathangi" userId="7329b9561d1018e2" providerId="LiveId" clId="{11C0DD21-DBAF-4734-935E-3211C57DCA5D}" dt="2021-12-07T23:19:50.463" v="4662" actId="26606"/>
          <ac:grpSpMkLst>
            <pc:docMk/>
            <pc:sldMk cId="2294094208" sldId="271"/>
            <ac:grpSpMk id="17" creationId="{8118ECEF-CA6A-4CB6-BCA5-59B2DB40C4AB}"/>
          </ac:grpSpMkLst>
        </pc:grpChg>
        <pc:grpChg chg="add del">
          <ac:chgData name="vineeth mathangi" userId="7329b9561d1018e2" providerId="LiveId" clId="{11C0DD21-DBAF-4734-935E-3211C57DCA5D}" dt="2021-12-07T23:24:18.632" v="4682" actId="26606"/>
          <ac:grpSpMkLst>
            <pc:docMk/>
            <pc:sldMk cId="2294094208" sldId="271"/>
            <ac:grpSpMk id="56" creationId="{C93AB6F9-99DF-415B-96A4-7160B577543C}"/>
          </ac:grpSpMkLst>
        </pc:grpChg>
        <pc:grpChg chg="add del">
          <ac:chgData name="vineeth mathangi" userId="7329b9561d1018e2" providerId="LiveId" clId="{11C0DD21-DBAF-4734-935E-3211C57DCA5D}" dt="2021-12-07T23:24:21.065" v="4685" actId="26606"/>
          <ac:grpSpMkLst>
            <pc:docMk/>
            <pc:sldMk cId="2294094208" sldId="271"/>
            <ac:grpSpMk id="60" creationId="{8118ECEF-CA6A-4CB6-BCA5-59B2DB40C4AB}"/>
          </ac:grpSpMkLst>
        </pc:grpChg>
        <pc:grpChg chg="add del">
          <ac:chgData name="vineeth mathangi" userId="7329b9561d1018e2" providerId="LiveId" clId="{11C0DD21-DBAF-4734-935E-3211C57DCA5D}" dt="2021-12-07T23:24:34.733" v="4690" actId="26606"/>
          <ac:grpSpMkLst>
            <pc:docMk/>
            <pc:sldMk cId="2294094208" sldId="271"/>
            <ac:grpSpMk id="62" creationId="{8118ECEF-CA6A-4CB6-BCA5-59B2DB40C4AB}"/>
          </ac:grpSpMkLst>
        </pc:grpChg>
        <pc:grpChg chg="add del">
          <ac:chgData name="vineeth mathangi" userId="7329b9561d1018e2" providerId="LiveId" clId="{11C0DD21-DBAF-4734-935E-3211C57DCA5D}" dt="2021-12-07T23:24:23.184" v="4688" actId="26606"/>
          <ac:grpSpMkLst>
            <pc:docMk/>
            <pc:sldMk cId="2294094208" sldId="271"/>
            <ac:grpSpMk id="95" creationId="{E299E832-D146-4687-88A1-FFB2D9CD07D5}"/>
          </ac:grpSpMkLst>
        </pc:grpChg>
        <pc:grpChg chg="add del">
          <ac:chgData name="vineeth mathangi" userId="7329b9561d1018e2" providerId="LiveId" clId="{11C0DD21-DBAF-4734-935E-3211C57DCA5D}" dt="2021-12-07T23:38:25.856" v="4958" actId="26606"/>
          <ac:grpSpMkLst>
            <pc:docMk/>
            <pc:sldMk cId="2294094208" sldId="271"/>
            <ac:grpSpMk id="112" creationId="{91108A0F-8C78-4294-B028-9F09581FC0A3}"/>
          </ac:grpSpMkLst>
        </pc:grpChg>
        <pc:grpChg chg="add del">
          <ac:chgData name="vineeth mathangi" userId="7329b9561d1018e2" providerId="LiveId" clId="{11C0DD21-DBAF-4734-935E-3211C57DCA5D}" dt="2021-12-07T23:40:44.628" v="5068" actId="26606"/>
          <ac:grpSpMkLst>
            <pc:docMk/>
            <pc:sldMk cId="2294094208" sldId="271"/>
            <ac:grpSpMk id="128" creationId="{8118ECEF-CA6A-4CB6-BCA5-59B2DB40C4AB}"/>
          </ac:grpSpMkLst>
        </pc:grpChg>
        <pc:grpChg chg="add del">
          <ac:chgData name="vineeth mathangi" userId="7329b9561d1018e2" providerId="LiveId" clId="{11C0DD21-DBAF-4734-935E-3211C57DCA5D}" dt="2021-12-07T23:40:56.445" v="5071" actId="26606"/>
          <ac:grpSpMkLst>
            <pc:docMk/>
            <pc:sldMk cId="2294094208" sldId="271"/>
            <ac:grpSpMk id="170" creationId="{90F28F7A-4F2F-4C1B-AF1C-A6E7C79532B5}"/>
          </ac:grpSpMkLst>
        </pc:grpChg>
        <pc:grpChg chg="add del">
          <ac:chgData name="vineeth mathangi" userId="7329b9561d1018e2" providerId="LiveId" clId="{11C0DD21-DBAF-4734-935E-3211C57DCA5D}" dt="2021-12-07T23:41:17.759" v="5077" actId="26606"/>
          <ac:grpSpMkLst>
            <pc:docMk/>
            <pc:sldMk cId="2294094208" sldId="271"/>
            <ac:grpSpMk id="212" creationId="{8118ECEF-CA6A-4CB6-BCA5-59B2DB40C4AB}"/>
          </ac:grpSpMkLst>
        </pc:grpChg>
        <pc:grpChg chg="add">
          <ac:chgData name="vineeth mathangi" userId="7329b9561d1018e2" providerId="LiveId" clId="{11C0DD21-DBAF-4734-935E-3211C57DCA5D}" dt="2021-12-07T23:41:17.759" v="5077" actId="26606"/>
          <ac:grpSpMkLst>
            <pc:docMk/>
            <pc:sldMk cId="2294094208" sldId="271"/>
            <ac:grpSpMk id="246" creationId="{90F28F7A-4F2F-4C1B-AF1C-A6E7C79532B5}"/>
          </ac:grpSpMkLst>
        </pc:grpChg>
        <pc:picChg chg="add del">
          <ac:chgData name="vineeth mathangi" userId="7329b9561d1018e2" providerId="LiveId" clId="{11C0DD21-DBAF-4734-935E-3211C57DCA5D}" dt="2021-12-07T23:19:50.463" v="4662" actId="26606"/>
          <ac:picMkLst>
            <pc:docMk/>
            <pc:sldMk cId="2294094208" sldId="271"/>
            <ac:picMk id="5" creationId="{EF0587E1-530D-45B0-8346-1B67207E9049}"/>
          </ac:picMkLst>
        </pc:picChg>
        <pc:picChg chg="add del">
          <ac:chgData name="vineeth mathangi" userId="7329b9561d1018e2" providerId="LiveId" clId="{11C0DD21-DBAF-4734-935E-3211C57DCA5D}" dt="2021-12-07T23:23:41.874" v="4677" actId="26606"/>
          <ac:picMkLst>
            <pc:docMk/>
            <pc:sldMk cId="2294094208" sldId="271"/>
            <ac:picMk id="7" creationId="{DADFC53B-D0AD-4A91-9661-0881A2567CF8}"/>
          </ac:picMkLst>
        </pc:picChg>
        <pc:picChg chg="add del mod">
          <ac:chgData name="vineeth mathangi" userId="7329b9561d1018e2" providerId="LiveId" clId="{11C0DD21-DBAF-4734-935E-3211C57DCA5D}" dt="2021-12-07T23:23:38.790" v="4676" actId="931"/>
          <ac:picMkLst>
            <pc:docMk/>
            <pc:sldMk cId="2294094208" sldId="271"/>
            <ac:picMk id="47" creationId="{3A7E2E77-8CDB-4D0E-BEA3-864EF5C9411C}"/>
          </ac:picMkLst>
        </pc:picChg>
        <pc:picChg chg="add mod ord">
          <ac:chgData name="vineeth mathangi" userId="7329b9561d1018e2" providerId="LiveId" clId="{11C0DD21-DBAF-4734-935E-3211C57DCA5D}" dt="2021-12-08T00:04:10.021" v="5103" actId="14100"/>
          <ac:picMkLst>
            <pc:docMk/>
            <pc:sldMk cId="2294094208" sldId="271"/>
            <ac:picMk id="49" creationId="{35850B10-DF49-4AF4-B21E-899BEA5E6ED1}"/>
          </ac:picMkLst>
        </pc:picChg>
      </pc:sldChg>
      <pc:sldChg chg="new del">
        <pc:chgData name="vineeth mathangi" userId="7329b9561d1018e2" providerId="LiveId" clId="{11C0DD21-DBAF-4734-935E-3211C57DCA5D}" dt="2021-12-07T23:06:53.492" v="4211" actId="47"/>
        <pc:sldMkLst>
          <pc:docMk/>
          <pc:sldMk cId="3222359488" sldId="271"/>
        </pc:sldMkLst>
      </pc:sldChg>
      <pc:sldChg chg="new del">
        <pc:chgData name="vineeth mathangi" userId="7329b9561d1018e2" providerId="LiveId" clId="{11C0DD21-DBAF-4734-935E-3211C57DCA5D}" dt="2021-12-07T23:06:53.460" v="4210" actId="47"/>
        <pc:sldMkLst>
          <pc:docMk/>
          <pc:sldMk cId="1956663107" sldId="272"/>
        </pc:sldMkLst>
      </pc:sldChg>
      <pc:sldChg chg="addSp delSp modSp new del mod setBg">
        <pc:chgData name="vineeth mathangi" userId="7329b9561d1018e2" providerId="LiveId" clId="{11C0DD21-DBAF-4734-935E-3211C57DCA5D}" dt="2021-12-08T00:02:19.603" v="5095" actId="47"/>
        <pc:sldMkLst>
          <pc:docMk/>
          <pc:sldMk cId="3370734914" sldId="272"/>
        </pc:sldMkLst>
        <pc:spChg chg="mod">
          <ac:chgData name="vineeth mathangi" userId="7329b9561d1018e2" providerId="LiveId" clId="{11C0DD21-DBAF-4734-935E-3211C57DCA5D}" dt="2021-12-07T23:37:15.519" v="4942" actId="20577"/>
          <ac:spMkLst>
            <pc:docMk/>
            <pc:sldMk cId="3370734914" sldId="272"/>
            <ac:spMk id="2" creationId="{49B76E75-19ED-4C20-8DA0-2905A3F69169}"/>
          </ac:spMkLst>
        </pc:spChg>
        <pc:spChg chg="add del">
          <ac:chgData name="vineeth mathangi" userId="7329b9561d1018e2" providerId="LiveId" clId="{11C0DD21-DBAF-4734-935E-3211C57DCA5D}" dt="2021-12-07T23:33:25.700" v="4938" actId="26606"/>
          <ac:spMkLst>
            <pc:docMk/>
            <pc:sldMk cId="3370734914" sldId="272"/>
            <ac:spMk id="3" creationId="{C27B8B72-364A-418A-9BD5-F89E8CE1AEE2}"/>
          </ac:spMkLst>
        </pc:spChg>
        <pc:spChg chg="add">
          <ac:chgData name="vineeth mathangi" userId="7329b9561d1018e2" providerId="LiveId" clId="{11C0DD21-DBAF-4734-935E-3211C57DCA5D}" dt="2021-12-07T23:33:25.700" v="4938" actId="26606"/>
          <ac:spMkLst>
            <pc:docMk/>
            <pc:sldMk cId="3370734914" sldId="272"/>
            <ac:spMk id="8" creationId="{A4798C7F-C8CA-4799-BF37-3AB4642CDB66}"/>
          </ac:spMkLst>
        </pc:spChg>
        <pc:spChg chg="add del">
          <ac:chgData name="vineeth mathangi" userId="7329b9561d1018e2" providerId="LiveId" clId="{11C0DD21-DBAF-4734-935E-3211C57DCA5D}" dt="2021-12-07T23:33:25.637" v="4937" actId="26606"/>
          <ac:spMkLst>
            <pc:docMk/>
            <pc:sldMk cId="3370734914" sldId="272"/>
            <ac:spMk id="9" creationId="{A4798C7F-C8CA-4799-BF37-3AB4642CDB66}"/>
          </ac:spMkLst>
        </pc:spChg>
        <pc:spChg chg="add">
          <ac:chgData name="vineeth mathangi" userId="7329b9561d1018e2" providerId="LiveId" clId="{11C0DD21-DBAF-4734-935E-3211C57DCA5D}" dt="2021-12-07T23:33:25.700" v="4938" actId="26606"/>
          <ac:spMkLst>
            <pc:docMk/>
            <pc:sldMk cId="3370734914" sldId="272"/>
            <ac:spMk id="41" creationId="{216BB147-20D5-4D93-BDA5-1BC614D6A4B2}"/>
          </ac:spMkLst>
        </pc:spChg>
        <pc:spChg chg="add del">
          <ac:chgData name="vineeth mathangi" userId="7329b9561d1018e2" providerId="LiveId" clId="{11C0DD21-DBAF-4734-935E-3211C57DCA5D}" dt="2021-12-07T23:33:25.637" v="4937" actId="26606"/>
          <ac:spMkLst>
            <pc:docMk/>
            <pc:sldMk cId="3370734914" sldId="272"/>
            <ac:spMk id="42" creationId="{216BB147-20D5-4D93-BDA5-1BC614D6A4B2}"/>
          </ac:spMkLst>
        </pc:spChg>
        <pc:spChg chg="add">
          <ac:chgData name="vineeth mathangi" userId="7329b9561d1018e2" providerId="LiveId" clId="{11C0DD21-DBAF-4734-935E-3211C57DCA5D}" dt="2021-12-07T23:33:25.700" v="4938" actId="26606"/>
          <ac:spMkLst>
            <pc:docMk/>
            <pc:sldMk cId="3370734914" sldId="272"/>
            <ac:spMk id="43" creationId="{0A253F60-DE40-4508-A37A-61331DF1DD5D}"/>
          </ac:spMkLst>
        </pc:spChg>
        <pc:spChg chg="add del">
          <ac:chgData name="vineeth mathangi" userId="7329b9561d1018e2" providerId="LiveId" clId="{11C0DD21-DBAF-4734-935E-3211C57DCA5D}" dt="2021-12-07T23:33:25.637" v="4937" actId="26606"/>
          <ac:spMkLst>
            <pc:docMk/>
            <pc:sldMk cId="3370734914" sldId="272"/>
            <ac:spMk id="44" creationId="{0A253F60-DE40-4508-A37A-61331DF1DD5D}"/>
          </ac:spMkLst>
        </pc:spChg>
        <pc:spChg chg="add del">
          <ac:chgData name="vineeth mathangi" userId="7329b9561d1018e2" providerId="LiveId" clId="{11C0DD21-DBAF-4734-935E-3211C57DCA5D}" dt="2021-12-07T23:33:25.637" v="4937" actId="26606"/>
          <ac:spMkLst>
            <pc:docMk/>
            <pc:sldMk cId="3370734914" sldId="272"/>
            <ac:spMk id="46" creationId="{9A0D6220-3DFE-4182-9152-9135493A6BDA}"/>
          </ac:spMkLst>
        </pc:spChg>
        <pc:spChg chg="add del">
          <ac:chgData name="vineeth mathangi" userId="7329b9561d1018e2" providerId="LiveId" clId="{11C0DD21-DBAF-4734-935E-3211C57DCA5D}" dt="2021-12-07T23:33:25.637" v="4937" actId="26606"/>
          <ac:spMkLst>
            <pc:docMk/>
            <pc:sldMk cId="3370734914" sldId="272"/>
            <ac:spMk id="79" creationId="{4E1EF4E8-5513-4BF5-BC41-04645281C672}"/>
          </ac:spMkLst>
        </pc:spChg>
        <pc:spChg chg="add">
          <ac:chgData name="vineeth mathangi" userId="7329b9561d1018e2" providerId="LiveId" clId="{11C0DD21-DBAF-4734-935E-3211C57DCA5D}" dt="2021-12-07T23:33:25.700" v="4938" actId="26606"/>
          <ac:spMkLst>
            <pc:docMk/>
            <pc:sldMk cId="3370734914" sldId="272"/>
            <ac:spMk id="107" creationId="{BA6285CA-6AFA-4F27-AFB5-1B32CDE09B1A}"/>
          </ac:spMkLst>
        </pc:spChg>
        <pc:spChg chg="add">
          <ac:chgData name="vineeth mathangi" userId="7329b9561d1018e2" providerId="LiveId" clId="{11C0DD21-DBAF-4734-935E-3211C57DCA5D}" dt="2021-12-07T23:33:25.700" v="4938" actId="26606"/>
          <ac:spMkLst>
            <pc:docMk/>
            <pc:sldMk cId="3370734914" sldId="272"/>
            <ac:spMk id="109" creationId="{48C51051-00C6-4086-8FE0-DE7EDBF5A02F}"/>
          </ac:spMkLst>
        </pc:spChg>
        <pc:spChg chg="add">
          <ac:chgData name="vineeth mathangi" userId="7329b9561d1018e2" providerId="LiveId" clId="{11C0DD21-DBAF-4734-935E-3211C57DCA5D}" dt="2021-12-07T23:33:25.700" v="4938" actId="26606"/>
          <ac:spMkLst>
            <pc:docMk/>
            <pc:sldMk cId="3370734914" sldId="272"/>
            <ac:spMk id="111" creationId="{DE6FA2BA-220F-4070-A46C-D437A6D2421C}"/>
          </ac:spMkLst>
        </pc:spChg>
        <pc:spChg chg="add del">
          <ac:chgData name="vineeth mathangi" userId="7329b9561d1018e2" providerId="LiveId" clId="{11C0DD21-DBAF-4734-935E-3211C57DCA5D}" dt="2021-12-07T23:33:25.637" v="4937" actId="26606"/>
          <ac:spMkLst>
            <pc:docMk/>
            <pc:sldMk cId="3370734914" sldId="272"/>
            <ac:spMk id="112" creationId="{406D8C29-9DDA-48D0-AF70-905FDB2CE393}"/>
          </ac:spMkLst>
        </pc:spChg>
        <pc:spChg chg="add">
          <ac:chgData name="vineeth mathangi" userId="7329b9561d1018e2" providerId="LiveId" clId="{11C0DD21-DBAF-4734-935E-3211C57DCA5D}" dt="2021-12-07T23:33:25.700" v="4938" actId="26606"/>
          <ac:spMkLst>
            <pc:docMk/>
            <pc:sldMk cId="3370734914" sldId="272"/>
            <ac:spMk id="113" creationId="{FC93FC6D-7624-42FA-B1D8-28E57918A84F}"/>
          </ac:spMkLst>
        </pc:spChg>
        <pc:spChg chg="add">
          <ac:chgData name="vineeth mathangi" userId="7329b9561d1018e2" providerId="LiveId" clId="{11C0DD21-DBAF-4734-935E-3211C57DCA5D}" dt="2021-12-07T23:33:25.700" v="4938" actId="26606"/>
          <ac:spMkLst>
            <pc:docMk/>
            <pc:sldMk cId="3370734914" sldId="272"/>
            <ac:spMk id="115" creationId="{AACFA93B-C64D-4B23-B6C7-B7F4F9E2A061}"/>
          </ac:spMkLst>
        </pc:spChg>
        <pc:grpChg chg="add">
          <ac:chgData name="vineeth mathangi" userId="7329b9561d1018e2" providerId="LiveId" clId="{11C0DD21-DBAF-4734-935E-3211C57DCA5D}" dt="2021-12-07T23:33:25.700" v="4938" actId="26606"/>
          <ac:grpSpMkLst>
            <pc:docMk/>
            <pc:sldMk cId="3370734914" sldId="272"/>
            <ac:grpSpMk id="10" creationId="{87F0794B-55D3-4D2D-BDE7-4688ED321E42}"/>
          </ac:grpSpMkLst>
        </pc:grpChg>
        <pc:grpChg chg="add del">
          <ac:chgData name="vineeth mathangi" userId="7329b9561d1018e2" providerId="LiveId" clId="{11C0DD21-DBAF-4734-935E-3211C57DCA5D}" dt="2021-12-07T23:33:25.637" v="4937" actId="26606"/>
          <ac:grpSpMkLst>
            <pc:docMk/>
            <pc:sldMk cId="3370734914" sldId="272"/>
            <ac:grpSpMk id="11" creationId="{87F0794B-55D3-4D2D-BDE7-4688ED321E42}"/>
          </ac:grpSpMkLst>
        </pc:grpChg>
        <pc:grpChg chg="add">
          <ac:chgData name="vineeth mathangi" userId="7329b9561d1018e2" providerId="LiveId" clId="{11C0DD21-DBAF-4734-935E-3211C57DCA5D}" dt="2021-12-07T23:33:25.700" v="4938" actId="26606"/>
          <ac:grpSpMkLst>
            <pc:docMk/>
            <pc:sldMk cId="3370734914" sldId="272"/>
            <ac:grpSpMk id="45" creationId="{CFB42397-759B-4110-90F9-11A099A04F18}"/>
          </ac:grpSpMkLst>
        </pc:grpChg>
        <pc:grpChg chg="add del">
          <ac:chgData name="vineeth mathangi" userId="7329b9561d1018e2" providerId="LiveId" clId="{11C0DD21-DBAF-4734-935E-3211C57DCA5D}" dt="2021-12-07T23:33:25.637" v="4937" actId="26606"/>
          <ac:grpSpMkLst>
            <pc:docMk/>
            <pc:sldMk cId="3370734914" sldId="272"/>
            <ac:grpSpMk id="48" creationId="{44C729BC-90F1-4823-A305-F6F124E93A95}"/>
          </ac:grpSpMkLst>
        </pc:grpChg>
        <pc:grpChg chg="add">
          <ac:chgData name="vineeth mathangi" userId="7329b9561d1018e2" providerId="LiveId" clId="{11C0DD21-DBAF-4734-935E-3211C57DCA5D}" dt="2021-12-07T23:33:25.700" v="4938" actId="26606"/>
          <ac:grpSpMkLst>
            <pc:docMk/>
            <pc:sldMk cId="3370734914" sldId="272"/>
            <ac:grpSpMk id="76" creationId="{9A50F0F9-04C8-47E4-AF66-B3CAF8C81917}"/>
          </ac:grpSpMkLst>
        </pc:grpChg>
        <pc:grpChg chg="add del">
          <ac:chgData name="vineeth mathangi" userId="7329b9561d1018e2" providerId="LiveId" clId="{11C0DD21-DBAF-4734-935E-3211C57DCA5D}" dt="2021-12-07T23:33:25.637" v="4937" actId="26606"/>
          <ac:grpSpMkLst>
            <pc:docMk/>
            <pc:sldMk cId="3370734914" sldId="272"/>
            <ac:grpSpMk id="81" creationId="{20C61190-C3C6-470C-AD7E-DE1774D3B874}"/>
          </ac:grpSpMkLst>
        </pc:grpChg>
        <pc:grpChg chg="add">
          <ac:chgData name="vineeth mathangi" userId="7329b9561d1018e2" providerId="LiveId" clId="{11C0DD21-DBAF-4734-935E-3211C57DCA5D}" dt="2021-12-07T23:33:25.700" v="4938" actId="26606"/>
          <ac:grpSpMkLst>
            <pc:docMk/>
            <pc:sldMk cId="3370734914" sldId="272"/>
            <ac:grpSpMk id="117" creationId="{E8BBA9B4-EF00-4579-A73A-061C5F902438}"/>
          </ac:grpSpMkLst>
        </pc:grpChg>
        <pc:picChg chg="add del">
          <ac:chgData name="vineeth mathangi" userId="7329b9561d1018e2" providerId="LiveId" clId="{11C0DD21-DBAF-4734-935E-3211C57DCA5D}" dt="2021-12-07T23:33:25.637" v="4937" actId="26606"/>
          <ac:picMkLst>
            <pc:docMk/>
            <pc:sldMk cId="3370734914" sldId="272"/>
            <ac:picMk id="5" creationId="{C003138C-2A5F-4EE8-9428-104795081D58}"/>
          </ac:picMkLst>
        </pc:picChg>
      </pc:sldChg>
      <pc:sldChg chg="new del">
        <pc:chgData name="vineeth mathangi" userId="7329b9561d1018e2" providerId="LiveId" clId="{11C0DD21-DBAF-4734-935E-3211C57DCA5D}" dt="2021-12-07T23:06:53.429" v="4209" actId="47"/>
        <pc:sldMkLst>
          <pc:docMk/>
          <pc:sldMk cId="2344763312" sldId="273"/>
        </pc:sldMkLst>
      </pc:sldChg>
      <pc:sldChg chg="addSp delSp modSp new mod setBg">
        <pc:chgData name="vineeth mathangi" userId="7329b9561d1018e2" providerId="LiveId" clId="{11C0DD21-DBAF-4734-935E-3211C57DCA5D}" dt="2021-12-08T00:46:29.134" v="5287" actId="20577"/>
        <pc:sldMkLst>
          <pc:docMk/>
          <pc:sldMk cId="2769538242" sldId="273"/>
        </pc:sldMkLst>
        <pc:spChg chg="mod ord">
          <ac:chgData name="vineeth mathangi" userId="7329b9561d1018e2" providerId="LiveId" clId="{11C0DD21-DBAF-4734-935E-3211C57DCA5D}" dt="2021-12-08T00:46:29.134" v="5287" actId="20577"/>
          <ac:spMkLst>
            <pc:docMk/>
            <pc:sldMk cId="2769538242" sldId="273"/>
            <ac:spMk id="2" creationId="{A3632E4E-DF67-4FA0-A975-75CFE336DEEF}"/>
          </ac:spMkLst>
        </pc:spChg>
        <pc:spChg chg="del">
          <ac:chgData name="vineeth mathangi" userId="7329b9561d1018e2" providerId="LiveId" clId="{11C0DD21-DBAF-4734-935E-3211C57DCA5D}" dt="2021-12-08T00:42:32.553" v="5104" actId="931"/>
          <ac:spMkLst>
            <pc:docMk/>
            <pc:sldMk cId="2769538242" sldId="273"/>
            <ac:spMk id="3" creationId="{46BD111B-1021-49AC-BF48-DC95B398C409}"/>
          </ac:spMkLst>
        </pc:spChg>
        <pc:spChg chg="add">
          <ac:chgData name="vineeth mathangi" userId="7329b9561d1018e2" providerId="LiveId" clId="{11C0DD21-DBAF-4734-935E-3211C57DCA5D}" dt="2021-12-08T00:42:37.774" v="5107" actId="26606"/>
          <ac:spMkLst>
            <pc:docMk/>
            <pc:sldMk cId="2769538242" sldId="273"/>
            <ac:spMk id="10" creationId="{A4798C7F-C8CA-4799-BF37-3AB4642CDB66}"/>
          </ac:spMkLst>
        </pc:spChg>
        <pc:spChg chg="add">
          <ac:chgData name="vineeth mathangi" userId="7329b9561d1018e2" providerId="LiveId" clId="{11C0DD21-DBAF-4734-935E-3211C57DCA5D}" dt="2021-12-08T00:42:37.774" v="5107" actId="26606"/>
          <ac:spMkLst>
            <pc:docMk/>
            <pc:sldMk cId="2769538242" sldId="273"/>
            <ac:spMk id="43" creationId="{216BB147-20D5-4D93-BDA5-1BC614D6A4B2}"/>
          </ac:spMkLst>
        </pc:spChg>
        <pc:spChg chg="add">
          <ac:chgData name="vineeth mathangi" userId="7329b9561d1018e2" providerId="LiveId" clId="{11C0DD21-DBAF-4734-935E-3211C57DCA5D}" dt="2021-12-08T00:42:37.774" v="5107" actId="26606"/>
          <ac:spMkLst>
            <pc:docMk/>
            <pc:sldMk cId="2769538242" sldId="273"/>
            <ac:spMk id="45" creationId="{0A253F60-DE40-4508-A37A-61331DF1DD5D}"/>
          </ac:spMkLst>
        </pc:spChg>
        <pc:spChg chg="add">
          <ac:chgData name="vineeth mathangi" userId="7329b9561d1018e2" providerId="LiveId" clId="{11C0DD21-DBAF-4734-935E-3211C57DCA5D}" dt="2021-12-08T00:42:37.774" v="5107" actId="26606"/>
          <ac:spMkLst>
            <pc:docMk/>
            <pc:sldMk cId="2769538242" sldId="273"/>
            <ac:spMk id="47" creationId="{9A0D6220-3DFE-4182-9152-9135493A6BDA}"/>
          </ac:spMkLst>
        </pc:spChg>
        <pc:spChg chg="add">
          <ac:chgData name="vineeth mathangi" userId="7329b9561d1018e2" providerId="LiveId" clId="{11C0DD21-DBAF-4734-935E-3211C57DCA5D}" dt="2021-12-08T00:42:37.774" v="5107" actId="26606"/>
          <ac:spMkLst>
            <pc:docMk/>
            <pc:sldMk cId="2769538242" sldId="273"/>
            <ac:spMk id="80" creationId="{4E1EF4E8-5513-4BF5-BC41-04645281C672}"/>
          </ac:spMkLst>
        </pc:spChg>
        <pc:spChg chg="add">
          <ac:chgData name="vineeth mathangi" userId="7329b9561d1018e2" providerId="LiveId" clId="{11C0DD21-DBAF-4734-935E-3211C57DCA5D}" dt="2021-12-08T00:42:37.774" v="5107" actId="26606"/>
          <ac:spMkLst>
            <pc:docMk/>
            <pc:sldMk cId="2769538242" sldId="273"/>
            <ac:spMk id="113" creationId="{83C375E8-F6F8-46A9-AAA9-EDE318CADC6B}"/>
          </ac:spMkLst>
        </pc:spChg>
        <pc:grpChg chg="add">
          <ac:chgData name="vineeth mathangi" userId="7329b9561d1018e2" providerId="LiveId" clId="{11C0DD21-DBAF-4734-935E-3211C57DCA5D}" dt="2021-12-08T00:42:37.774" v="5107" actId="26606"/>
          <ac:grpSpMkLst>
            <pc:docMk/>
            <pc:sldMk cId="2769538242" sldId="273"/>
            <ac:grpSpMk id="12" creationId="{87F0794B-55D3-4D2D-BDE7-4688ED321E42}"/>
          </ac:grpSpMkLst>
        </pc:grpChg>
        <pc:grpChg chg="add">
          <ac:chgData name="vineeth mathangi" userId="7329b9561d1018e2" providerId="LiveId" clId="{11C0DD21-DBAF-4734-935E-3211C57DCA5D}" dt="2021-12-08T00:42:37.774" v="5107" actId="26606"/>
          <ac:grpSpMkLst>
            <pc:docMk/>
            <pc:sldMk cId="2769538242" sldId="273"/>
            <ac:grpSpMk id="49" creationId="{44C729BC-90F1-4823-A305-F6F124E93A95}"/>
          </ac:grpSpMkLst>
        </pc:grpChg>
        <pc:grpChg chg="add">
          <ac:chgData name="vineeth mathangi" userId="7329b9561d1018e2" providerId="LiveId" clId="{11C0DD21-DBAF-4734-935E-3211C57DCA5D}" dt="2021-12-08T00:42:37.774" v="5107" actId="26606"/>
          <ac:grpSpMkLst>
            <pc:docMk/>
            <pc:sldMk cId="2769538242" sldId="273"/>
            <ac:grpSpMk id="82" creationId="{E299E832-D146-4687-88A1-FFB2D9CD07D5}"/>
          </ac:grpSpMkLst>
        </pc:grpChg>
        <pc:picChg chg="add mod">
          <ac:chgData name="vineeth mathangi" userId="7329b9561d1018e2" providerId="LiveId" clId="{11C0DD21-DBAF-4734-935E-3211C57DCA5D}" dt="2021-12-08T00:42:37.774" v="5107" actId="26606"/>
          <ac:picMkLst>
            <pc:docMk/>
            <pc:sldMk cId="2769538242" sldId="273"/>
            <ac:picMk id="5" creationId="{CBB65ADF-2B43-4B11-A9FB-76D5C14F2BF7}"/>
          </ac:picMkLst>
        </pc:picChg>
      </pc:sldChg>
      <pc:sldChg chg="addSp delSp modSp new mod setBg">
        <pc:chgData name="vineeth mathangi" userId="7329b9561d1018e2" providerId="LiveId" clId="{11C0DD21-DBAF-4734-935E-3211C57DCA5D}" dt="2021-12-08T00:50:15.671" v="5467" actId="255"/>
        <pc:sldMkLst>
          <pc:docMk/>
          <pc:sldMk cId="1018748258" sldId="274"/>
        </pc:sldMkLst>
        <pc:spChg chg="mod ord">
          <ac:chgData name="vineeth mathangi" userId="7329b9561d1018e2" providerId="LiveId" clId="{11C0DD21-DBAF-4734-935E-3211C57DCA5D}" dt="2021-12-08T00:50:15.671" v="5467" actId="255"/>
          <ac:spMkLst>
            <pc:docMk/>
            <pc:sldMk cId="1018748258" sldId="274"/>
            <ac:spMk id="2" creationId="{1AD4C0E3-B2F8-4EE0-ACF4-32F0667F225F}"/>
          </ac:spMkLst>
        </pc:spChg>
        <pc:spChg chg="add del">
          <ac:chgData name="vineeth mathangi" userId="7329b9561d1018e2" providerId="LiveId" clId="{11C0DD21-DBAF-4734-935E-3211C57DCA5D}" dt="2021-12-08T00:47:15.274" v="5294" actId="931"/>
          <ac:spMkLst>
            <pc:docMk/>
            <pc:sldMk cId="1018748258" sldId="274"/>
            <ac:spMk id="3" creationId="{50979E69-2E62-46D8-A2AE-58E887C3D870}"/>
          </ac:spMkLst>
        </pc:spChg>
        <pc:spChg chg="add">
          <ac:chgData name="vineeth mathangi" userId="7329b9561d1018e2" providerId="LiveId" clId="{11C0DD21-DBAF-4734-935E-3211C57DCA5D}" dt="2021-12-08T00:47:29.647" v="5299" actId="26606"/>
          <ac:spMkLst>
            <pc:docMk/>
            <pc:sldMk cId="1018748258" sldId="274"/>
            <ac:spMk id="12" creationId="{A4798C7F-C8CA-4799-BF37-3AB4642CDB66}"/>
          </ac:spMkLst>
        </pc:spChg>
        <pc:spChg chg="add">
          <ac:chgData name="vineeth mathangi" userId="7329b9561d1018e2" providerId="LiveId" clId="{11C0DD21-DBAF-4734-935E-3211C57DCA5D}" dt="2021-12-08T00:47:29.647" v="5299" actId="26606"/>
          <ac:spMkLst>
            <pc:docMk/>
            <pc:sldMk cId="1018748258" sldId="274"/>
            <ac:spMk id="45" creationId="{216BB147-20D5-4D93-BDA5-1BC614D6A4B2}"/>
          </ac:spMkLst>
        </pc:spChg>
        <pc:spChg chg="add">
          <ac:chgData name="vineeth mathangi" userId="7329b9561d1018e2" providerId="LiveId" clId="{11C0DD21-DBAF-4734-935E-3211C57DCA5D}" dt="2021-12-08T00:47:29.647" v="5299" actId="26606"/>
          <ac:spMkLst>
            <pc:docMk/>
            <pc:sldMk cId="1018748258" sldId="274"/>
            <ac:spMk id="47" creationId="{0A253F60-DE40-4508-A37A-61331DF1DD5D}"/>
          </ac:spMkLst>
        </pc:spChg>
        <pc:spChg chg="add">
          <ac:chgData name="vineeth mathangi" userId="7329b9561d1018e2" providerId="LiveId" clId="{11C0DD21-DBAF-4734-935E-3211C57DCA5D}" dt="2021-12-08T00:47:29.647" v="5299" actId="26606"/>
          <ac:spMkLst>
            <pc:docMk/>
            <pc:sldMk cId="1018748258" sldId="274"/>
            <ac:spMk id="49" creationId="{9A0D6220-3DFE-4182-9152-9135493A6BDA}"/>
          </ac:spMkLst>
        </pc:spChg>
        <pc:spChg chg="add">
          <ac:chgData name="vineeth mathangi" userId="7329b9561d1018e2" providerId="LiveId" clId="{11C0DD21-DBAF-4734-935E-3211C57DCA5D}" dt="2021-12-08T00:47:29.647" v="5299" actId="26606"/>
          <ac:spMkLst>
            <pc:docMk/>
            <pc:sldMk cId="1018748258" sldId="274"/>
            <ac:spMk id="82" creationId="{4E1EF4E8-5513-4BF5-BC41-04645281C672}"/>
          </ac:spMkLst>
        </pc:spChg>
        <pc:spChg chg="add">
          <ac:chgData name="vineeth mathangi" userId="7329b9561d1018e2" providerId="LiveId" clId="{11C0DD21-DBAF-4734-935E-3211C57DCA5D}" dt="2021-12-08T00:47:29.647" v="5299" actId="26606"/>
          <ac:spMkLst>
            <pc:docMk/>
            <pc:sldMk cId="1018748258" sldId="274"/>
            <ac:spMk id="115" creationId="{406D8C29-9DDA-48D0-AF70-905FDB2CE393}"/>
          </ac:spMkLst>
        </pc:spChg>
        <pc:grpChg chg="add">
          <ac:chgData name="vineeth mathangi" userId="7329b9561d1018e2" providerId="LiveId" clId="{11C0DD21-DBAF-4734-935E-3211C57DCA5D}" dt="2021-12-08T00:47:29.647" v="5299" actId="26606"/>
          <ac:grpSpMkLst>
            <pc:docMk/>
            <pc:sldMk cId="1018748258" sldId="274"/>
            <ac:grpSpMk id="14" creationId="{87F0794B-55D3-4D2D-BDE7-4688ED321E42}"/>
          </ac:grpSpMkLst>
        </pc:grpChg>
        <pc:grpChg chg="add">
          <ac:chgData name="vineeth mathangi" userId="7329b9561d1018e2" providerId="LiveId" clId="{11C0DD21-DBAF-4734-935E-3211C57DCA5D}" dt="2021-12-08T00:47:29.647" v="5299" actId="26606"/>
          <ac:grpSpMkLst>
            <pc:docMk/>
            <pc:sldMk cId="1018748258" sldId="274"/>
            <ac:grpSpMk id="51" creationId="{44C729BC-90F1-4823-A305-F6F124E93A95}"/>
          </ac:grpSpMkLst>
        </pc:grpChg>
        <pc:grpChg chg="add">
          <ac:chgData name="vineeth mathangi" userId="7329b9561d1018e2" providerId="LiveId" clId="{11C0DD21-DBAF-4734-935E-3211C57DCA5D}" dt="2021-12-08T00:47:29.647" v="5299" actId="26606"/>
          <ac:grpSpMkLst>
            <pc:docMk/>
            <pc:sldMk cId="1018748258" sldId="274"/>
            <ac:grpSpMk id="84" creationId="{20C61190-C3C6-470C-AD7E-DE1774D3B874}"/>
          </ac:grpSpMkLst>
        </pc:grpChg>
        <pc:picChg chg="add del mod">
          <ac:chgData name="vineeth mathangi" userId="7329b9561d1018e2" providerId="LiveId" clId="{11C0DD21-DBAF-4734-935E-3211C57DCA5D}" dt="2021-12-08T00:46:58.700" v="5293" actId="931"/>
          <ac:picMkLst>
            <pc:docMk/>
            <pc:sldMk cId="1018748258" sldId="274"/>
            <ac:picMk id="5" creationId="{341B5E11-13BF-48C3-AC79-7E9520851F30}"/>
          </ac:picMkLst>
        </pc:picChg>
        <pc:picChg chg="add mod">
          <ac:chgData name="vineeth mathangi" userId="7329b9561d1018e2" providerId="LiveId" clId="{11C0DD21-DBAF-4734-935E-3211C57DCA5D}" dt="2021-12-08T00:47:29.647" v="5299" actId="26606"/>
          <ac:picMkLst>
            <pc:docMk/>
            <pc:sldMk cId="1018748258" sldId="274"/>
            <ac:picMk id="7" creationId="{40946F4A-856D-45EE-A572-1076D5EA2A1F}"/>
          </ac:picMkLst>
        </pc:picChg>
      </pc:sldChg>
      <pc:sldChg chg="new del">
        <pc:chgData name="vineeth mathangi" userId="7329b9561d1018e2" providerId="LiveId" clId="{11C0DD21-DBAF-4734-935E-3211C57DCA5D}" dt="2021-12-07T23:06:53.398" v="4208" actId="47"/>
        <pc:sldMkLst>
          <pc:docMk/>
          <pc:sldMk cId="4066566632" sldId="274"/>
        </pc:sldMkLst>
      </pc:sldChg>
      <pc:sldChg chg="addSp modSp new mod setBg">
        <pc:chgData name="vineeth mathangi" userId="7329b9561d1018e2" providerId="LiveId" clId="{11C0DD21-DBAF-4734-935E-3211C57DCA5D}" dt="2021-12-08T00:52:19.603" v="5564" actId="20577"/>
        <pc:sldMkLst>
          <pc:docMk/>
          <pc:sldMk cId="1417031401" sldId="275"/>
        </pc:sldMkLst>
        <pc:spChg chg="mod">
          <ac:chgData name="vineeth mathangi" userId="7329b9561d1018e2" providerId="LiveId" clId="{11C0DD21-DBAF-4734-935E-3211C57DCA5D}" dt="2021-12-08T00:52:19.603" v="5564" actId="20577"/>
          <ac:spMkLst>
            <pc:docMk/>
            <pc:sldMk cId="1417031401" sldId="275"/>
            <ac:spMk id="2" creationId="{978F8DD5-918F-4781-ADD3-BCAEF5F4EB04}"/>
          </ac:spMkLst>
        </pc:spChg>
        <pc:spChg chg="mod">
          <ac:chgData name="vineeth mathangi" userId="7329b9561d1018e2" providerId="LiveId" clId="{11C0DD21-DBAF-4734-935E-3211C57DCA5D}" dt="2021-12-08T00:51:00.803" v="5475" actId="27636"/>
          <ac:spMkLst>
            <pc:docMk/>
            <pc:sldMk cId="1417031401" sldId="275"/>
            <ac:spMk id="3" creationId="{8E3AF4EC-7726-4986-B018-38FF5BFC57A2}"/>
          </ac:spMkLst>
        </pc:spChg>
        <pc:spChg chg="add">
          <ac:chgData name="vineeth mathangi" userId="7329b9561d1018e2" providerId="LiveId" clId="{11C0DD21-DBAF-4734-935E-3211C57DCA5D}" dt="2021-12-08T00:50:49.620" v="5472" actId="26606"/>
          <ac:spMkLst>
            <pc:docMk/>
            <pc:sldMk cId="1417031401" sldId="275"/>
            <ac:spMk id="10" creationId="{4E1EF4E8-5513-4BF5-BC41-04645281C672}"/>
          </ac:spMkLst>
        </pc:spChg>
        <pc:spChg chg="add">
          <ac:chgData name="vineeth mathangi" userId="7329b9561d1018e2" providerId="LiveId" clId="{11C0DD21-DBAF-4734-935E-3211C57DCA5D}" dt="2021-12-08T00:50:49.620" v="5472" actId="26606"/>
          <ac:spMkLst>
            <pc:docMk/>
            <pc:sldMk cId="1417031401" sldId="275"/>
            <ac:spMk id="43" creationId="{406D8C29-9DDA-48D0-AF70-905FDB2CE393}"/>
          </ac:spMkLst>
        </pc:spChg>
        <pc:grpChg chg="add">
          <ac:chgData name="vineeth mathangi" userId="7329b9561d1018e2" providerId="LiveId" clId="{11C0DD21-DBAF-4734-935E-3211C57DCA5D}" dt="2021-12-08T00:50:49.620" v="5472" actId="26606"/>
          <ac:grpSpMkLst>
            <pc:docMk/>
            <pc:sldMk cId="1417031401" sldId="275"/>
            <ac:grpSpMk id="12" creationId="{C93AB6F9-99DF-415B-96A4-7160B577543C}"/>
          </ac:grpSpMkLst>
        </pc:grpChg>
        <pc:picChg chg="add mod ord">
          <ac:chgData name="vineeth mathangi" userId="7329b9561d1018e2" providerId="LiveId" clId="{11C0DD21-DBAF-4734-935E-3211C57DCA5D}" dt="2021-12-08T00:50:49.620" v="5472" actId="26606"/>
          <ac:picMkLst>
            <pc:docMk/>
            <pc:sldMk cId="1417031401" sldId="275"/>
            <ac:picMk id="5" creationId="{212A95ED-CD9C-4CC3-8E4E-0A3D8AB409E6}"/>
          </ac:picMkLst>
        </pc:picChg>
      </pc:sldChg>
      <pc:sldChg chg="new del">
        <pc:chgData name="vineeth mathangi" userId="7329b9561d1018e2" providerId="LiveId" clId="{11C0DD21-DBAF-4734-935E-3211C57DCA5D}" dt="2021-12-07T23:06:53.351" v="4207" actId="47"/>
        <pc:sldMkLst>
          <pc:docMk/>
          <pc:sldMk cId="3888379209" sldId="275"/>
        </pc:sldMkLst>
      </pc:sldChg>
      <pc:sldChg chg="new del">
        <pc:chgData name="vineeth mathangi" userId="7329b9561d1018e2" providerId="LiveId" clId="{11C0DD21-DBAF-4734-935E-3211C57DCA5D}" dt="2021-12-07T23:06:52.858" v="4206" actId="47"/>
        <pc:sldMkLst>
          <pc:docMk/>
          <pc:sldMk cId="2480011777" sldId="276"/>
        </pc:sldMkLst>
      </pc:sldChg>
      <pc:sldChg chg="addSp delSp modSp new mod setBg">
        <pc:chgData name="vineeth mathangi" userId="7329b9561d1018e2" providerId="LiveId" clId="{11C0DD21-DBAF-4734-935E-3211C57DCA5D}" dt="2021-12-09T09:32:25.416" v="5941" actId="20577"/>
        <pc:sldMkLst>
          <pc:docMk/>
          <pc:sldMk cId="4293434367" sldId="276"/>
        </pc:sldMkLst>
        <pc:spChg chg="mod">
          <ac:chgData name="vineeth mathangi" userId="7329b9561d1018e2" providerId="LiveId" clId="{11C0DD21-DBAF-4734-935E-3211C57DCA5D}" dt="2021-12-09T09:32:25.416" v="5941" actId="20577"/>
          <ac:spMkLst>
            <pc:docMk/>
            <pc:sldMk cId="4293434367" sldId="276"/>
            <ac:spMk id="2" creationId="{9E50E6E9-BE5F-49F9-9E2C-0DAC38B44DC7}"/>
          </ac:spMkLst>
        </pc:spChg>
        <pc:spChg chg="del">
          <ac:chgData name="vineeth mathangi" userId="7329b9561d1018e2" providerId="LiveId" clId="{11C0DD21-DBAF-4734-935E-3211C57DCA5D}" dt="2021-12-08T00:52:37.452" v="5566" actId="26606"/>
          <ac:spMkLst>
            <pc:docMk/>
            <pc:sldMk cId="4293434367" sldId="276"/>
            <ac:spMk id="3" creationId="{A839A301-9DED-44F2-892C-3F5D62D5B8DC}"/>
          </ac:spMkLst>
        </pc:spChg>
        <pc:spChg chg="add del">
          <ac:chgData name="vineeth mathangi" userId="7329b9561d1018e2" providerId="LiveId" clId="{11C0DD21-DBAF-4734-935E-3211C57DCA5D}" dt="2021-12-08T01:04:29.731" v="5873" actId="26606"/>
          <ac:spMkLst>
            <pc:docMk/>
            <pc:sldMk cId="4293434367" sldId="276"/>
            <ac:spMk id="8" creationId="{A4798C7F-C8CA-4799-BF37-3AB4642CDB66}"/>
          </ac:spMkLst>
        </pc:spChg>
        <pc:spChg chg="add del">
          <ac:chgData name="vineeth mathangi" userId="7329b9561d1018e2" providerId="LiveId" clId="{11C0DD21-DBAF-4734-935E-3211C57DCA5D}" dt="2021-12-08T01:04:29.731" v="5873" actId="26606"/>
          <ac:spMkLst>
            <pc:docMk/>
            <pc:sldMk cId="4293434367" sldId="276"/>
            <ac:spMk id="41" creationId="{216BB147-20D5-4D93-BDA5-1BC614D6A4B2}"/>
          </ac:spMkLst>
        </pc:spChg>
        <pc:spChg chg="add del">
          <ac:chgData name="vineeth mathangi" userId="7329b9561d1018e2" providerId="LiveId" clId="{11C0DD21-DBAF-4734-935E-3211C57DCA5D}" dt="2021-12-08T01:04:29.731" v="5873" actId="26606"/>
          <ac:spMkLst>
            <pc:docMk/>
            <pc:sldMk cId="4293434367" sldId="276"/>
            <ac:spMk id="43" creationId="{0A253F60-DE40-4508-A37A-61331DF1DD5D}"/>
          </ac:spMkLst>
        </pc:spChg>
        <pc:spChg chg="add del">
          <ac:chgData name="vineeth mathangi" userId="7329b9561d1018e2" providerId="LiveId" clId="{11C0DD21-DBAF-4734-935E-3211C57DCA5D}" dt="2021-12-08T01:04:29.731" v="5873" actId="26606"/>
          <ac:spMkLst>
            <pc:docMk/>
            <pc:sldMk cId="4293434367" sldId="276"/>
            <ac:spMk id="107" creationId="{BA6285CA-6AFA-4F27-AFB5-1B32CDE09B1A}"/>
          </ac:spMkLst>
        </pc:spChg>
        <pc:spChg chg="add del">
          <ac:chgData name="vineeth mathangi" userId="7329b9561d1018e2" providerId="LiveId" clId="{11C0DD21-DBAF-4734-935E-3211C57DCA5D}" dt="2021-12-08T01:04:29.731" v="5873" actId="26606"/>
          <ac:spMkLst>
            <pc:docMk/>
            <pc:sldMk cId="4293434367" sldId="276"/>
            <ac:spMk id="109" creationId="{7F7C084A-330C-4243-AD92-F98B226F06BC}"/>
          </ac:spMkLst>
        </pc:spChg>
        <pc:spChg chg="add del">
          <ac:chgData name="vineeth mathangi" userId="7329b9561d1018e2" providerId="LiveId" clId="{11C0DD21-DBAF-4734-935E-3211C57DCA5D}" dt="2021-12-08T01:04:29.731" v="5873" actId="26606"/>
          <ac:spMkLst>
            <pc:docMk/>
            <pc:sldMk cId="4293434367" sldId="276"/>
            <ac:spMk id="111" creationId="{7F19A9C0-8335-4ABB-91B6-396031712693}"/>
          </ac:spMkLst>
        </pc:spChg>
        <pc:spChg chg="add del">
          <ac:chgData name="vineeth mathangi" userId="7329b9561d1018e2" providerId="LiveId" clId="{11C0DD21-DBAF-4734-935E-3211C57DCA5D}" dt="2021-12-08T01:04:29.731" v="5873" actId="26606"/>
          <ac:spMkLst>
            <pc:docMk/>
            <pc:sldMk cId="4293434367" sldId="276"/>
            <ac:spMk id="113" creationId="{7BCC6446-8462-4A63-9B6F-8F57EC40F648}"/>
          </ac:spMkLst>
        </pc:spChg>
        <pc:spChg chg="add del">
          <ac:chgData name="vineeth mathangi" userId="7329b9561d1018e2" providerId="LiveId" clId="{11C0DD21-DBAF-4734-935E-3211C57DCA5D}" dt="2021-12-08T01:04:29.731" v="5873" actId="26606"/>
          <ac:spMkLst>
            <pc:docMk/>
            <pc:sldMk cId="4293434367" sldId="276"/>
            <ac:spMk id="115" creationId="{3BA1208A-FAFD-4827-BF3E-A6B16CA01D56}"/>
          </ac:spMkLst>
        </pc:spChg>
        <pc:spChg chg="add">
          <ac:chgData name="vineeth mathangi" userId="7329b9561d1018e2" providerId="LiveId" clId="{11C0DD21-DBAF-4734-935E-3211C57DCA5D}" dt="2021-12-08T01:04:29.731" v="5873" actId="26606"/>
          <ac:spMkLst>
            <pc:docMk/>
            <pc:sldMk cId="4293434367" sldId="276"/>
            <ac:spMk id="151" creationId="{A4798C7F-C8CA-4799-BF37-3AB4642CDB66}"/>
          </ac:spMkLst>
        </pc:spChg>
        <pc:spChg chg="add">
          <ac:chgData name="vineeth mathangi" userId="7329b9561d1018e2" providerId="LiveId" clId="{11C0DD21-DBAF-4734-935E-3211C57DCA5D}" dt="2021-12-08T01:04:29.731" v="5873" actId="26606"/>
          <ac:spMkLst>
            <pc:docMk/>
            <pc:sldMk cId="4293434367" sldId="276"/>
            <ac:spMk id="184" creationId="{216BB147-20D5-4D93-BDA5-1BC614D6A4B2}"/>
          </ac:spMkLst>
        </pc:spChg>
        <pc:spChg chg="add">
          <ac:chgData name="vineeth mathangi" userId="7329b9561d1018e2" providerId="LiveId" clId="{11C0DD21-DBAF-4734-935E-3211C57DCA5D}" dt="2021-12-08T01:04:29.731" v="5873" actId="26606"/>
          <ac:spMkLst>
            <pc:docMk/>
            <pc:sldMk cId="4293434367" sldId="276"/>
            <ac:spMk id="186" creationId="{0A253F60-DE40-4508-A37A-61331DF1DD5D}"/>
          </ac:spMkLst>
        </pc:spChg>
        <pc:spChg chg="add">
          <ac:chgData name="vineeth mathangi" userId="7329b9561d1018e2" providerId="LiveId" clId="{11C0DD21-DBAF-4734-935E-3211C57DCA5D}" dt="2021-12-08T01:04:29.731" v="5873" actId="26606"/>
          <ac:spMkLst>
            <pc:docMk/>
            <pc:sldMk cId="4293434367" sldId="276"/>
            <ac:spMk id="250" creationId="{BA6285CA-6AFA-4F27-AFB5-1B32CDE09B1A}"/>
          </ac:spMkLst>
        </pc:spChg>
        <pc:spChg chg="add">
          <ac:chgData name="vineeth mathangi" userId="7329b9561d1018e2" providerId="LiveId" clId="{11C0DD21-DBAF-4734-935E-3211C57DCA5D}" dt="2021-12-08T01:04:29.731" v="5873" actId="26606"/>
          <ac:spMkLst>
            <pc:docMk/>
            <pc:sldMk cId="4293434367" sldId="276"/>
            <ac:spMk id="252" creationId="{F25649CC-2F8D-4B4A-909E-0269173E1D44}"/>
          </ac:spMkLst>
        </pc:spChg>
        <pc:spChg chg="add">
          <ac:chgData name="vineeth mathangi" userId="7329b9561d1018e2" providerId="LiveId" clId="{11C0DD21-DBAF-4734-935E-3211C57DCA5D}" dt="2021-12-08T01:04:29.731" v="5873" actId="26606"/>
          <ac:spMkLst>
            <pc:docMk/>
            <pc:sldMk cId="4293434367" sldId="276"/>
            <ac:spMk id="254" creationId="{EFA7FFE7-B4B1-4C77-ABD3-FE284CE2673C}"/>
          </ac:spMkLst>
        </pc:spChg>
        <pc:spChg chg="add">
          <ac:chgData name="vineeth mathangi" userId="7329b9561d1018e2" providerId="LiveId" clId="{11C0DD21-DBAF-4734-935E-3211C57DCA5D}" dt="2021-12-08T01:04:29.731" v="5873" actId="26606"/>
          <ac:spMkLst>
            <pc:docMk/>
            <pc:sldMk cId="4293434367" sldId="276"/>
            <ac:spMk id="256" creationId="{DE6FA2BA-220F-4070-A46C-D437A6D2421C}"/>
          </ac:spMkLst>
        </pc:spChg>
        <pc:spChg chg="add">
          <ac:chgData name="vineeth mathangi" userId="7329b9561d1018e2" providerId="LiveId" clId="{11C0DD21-DBAF-4734-935E-3211C57DCA5D}" dt="2021-12-08T01:04:29.731" v="5873" actId="26606"/>
          <ac:spMkLst>
            <pc:docMk/>
            <pc:sldMk cId="4293434367" sldId="276"/>
            <ac:spMk id="258" creationId="{37CE8AAF-11BE-4CD8-AFF3-BD3038B18F09}"/>
          </ac:spMkLst>
        </pc:spChg>
        <pc:grpChg chg="add del">
          <ac:chgData name="vineeth mathangi" userId="7329b9561d1018e2" providerId="LiveId" clId="{11C0DD21-DBAF-4734-935E-3211C57DCA5D}" dt="2021-12-08T01:04:29.731" v="5873" actId="26606"/>
          <ac:grpSpMkLst>
            <pc:docMk/>
            <pc:sldMk cId="4293434367" sldId="276"/>
            <ac:grpSpMk id="10" creationId="{87F0794B-55D3-4D2D-BDE7-4688ED321E42}"/>
          </ac:grpSpMkLst>
        </pc:grpChg>
        <pc:grpChg chg="add del">
          <ac:chgData name="vineeth mathangi" userId="7329b9561d1018e2" providerId="LiveId" clId="{11C0DD21-DBAF-4734-935E-3211C57DCA5D}" dt="2021-12-08T01:04:29.731" v="5873" actId="26606"/>
          <ac:grpSpMkLst>
            <pc:docMk/>
            <pc:sldMk cId="4293434367" sldId="276"/>
            <ac:grpSpMk id="45" creationId="{CFB42397-759B-4110-90F9-11A099A04F18}"/>
          </ac:grpSpMkLst>
        </pc:grpChg>
        <pc:grpChg chg="add del">
          <ac:chgData name="vineeth mathangi" userId="7329b9561d1018e2" providerId="LiveId" clId="{11C0DD21-DBAF-4734-935E-3211C57DCA5D}" dt="2021-12-08T01:04:29.731" v="5873" actId="26606"/>
          <ac:grpSpMkLst>
            <pc:docMk/>
            <pc:sldMk cId="4293434367" sldId="276"/>
            <ac:grpSpMk id="76" creationId="{9A50F0F9-04C8-47E4-AF66-B3CAF8C81917}"/>
          </ac:grpSpMkLst>
        </pc:grpChg>
        <pc:grpChg chg="add del">
          <ac:chgData name="vineeth mathangi" userId="7329b9561d1018e2" providerId="LiveId" clId="{11C0DD21-DBAF-4734-935E-3211C57DCA5D}" dt="2021-12-08T01:04:29.731" v="5873" actId="26606"/>
          <ac:grpSpMkLst>
            <pc:docMk/>
            <pc:sldMk cId="4293434367" sldId="276"/>
            <ac:grpSpMk id="117" creationId="{8118ECEF-CA6A-4CB6-BCA5-59B2DB40C4AB}"/>
          </ac:grpSpMkLst>
        </pc:grpChg>
        <pc:grpChg chg="add">
          <ac:chgData name="vineeth mathangi" userId="7329b9561d1018e2" providerId="LiveId" clId="{11C0DD21-DBAF-4734-935E-3211C57DCA5D}" dt="2021-12-08T01:04:29.731" v="5873" actId="26606"/>
          <ac:grpSpMkLst>
            <pc:docMk/>
            <pc:sldMk cId="4293434367" sldId="276"/>
            <ac:grpSpMk id="153" creationId="{87F0794B-55D3-4D2D-BDE7-4688ED321E42}"/>
          </ac:grpSpMkLst>
        </pc:grpChg>
        <pc:grpChg chg="add">
          <ac:chgData name="vineeth mathangi" userId="7329b9561d1018e2" providerId="LiveId" clId="{11C0DD21-DBAF-4734-935E-3211C57DCA5D}" dt="2021-12-08T01:04:29.731" v="5873" actId="26606"/>
          <ac:grpSpMkLst>
            <pc:docMk/>
            <pc:sldMk cId="4293434367" sldId="276"/>
            <ac:grpSpMk id="188" creationId="{CFB42397-759B-4110-90F9-11A099A04F18}"/>
          </ac:grpSpMkLst>
        </pc:grpChg>
        <pc:grpChg chg="add">
          <ac:chgData name="vineeth mathangi" userId="7329b9561d1018e2" providerId="LiveId" clId="{11C0DD21-DBAF-4734-935E-3211C57DCA5D}" dt="2021-12-08T01:04:29.731" v="5873" actId="26606"/>
          <ac:grpSpMkLst>
            <pc:docMk/>
            <pc:sldMk cId="4293434367" sldId="276"/>
            <ac:grpSpMk id="219" creationId="{9A50F0F9-04C8-47E4-AF66-B3CAF8C81917}"/>
          </ac:grpSpMkLst>
        </pc:grpChg>
        <pc:grpChg chg="add">
          <ac:chgData name="vineeth mathangi" userId="7329b9561d1018e2" providerId="LiveId" clId="{11C0DD21-DBAF-4734-935E-3211C57DCA5D}" dt="2021-12-08T01:04:29.731" v="5873" actId="26606"/>
          <ac:grpSpMkLst>
            <pc:docMk/>
            <pc:sldMk cId="4293434367" sldId="276"/>
            <ac:grpSpMk id="260" creationId="{E8BBA9B4-EF00-4579-A73A-061C5F902438}"/>
          </ac:grpSpMkLst>
        </pc:grpChg>
      </pc:sldChg>
      <pc:sldChg chg="addSp delSp modSp new mod setBg">
        <pc:chgData name="vineeth mathangi" userId="7329b9561d1018e2" providerId="LiveId" clId="{11C0DD21-DBAF-4734-935E-3211C57DCA5D}" dt="2021-12-08T01:06:58.788" v="5935" actId="255"/>
        <pc:sldMkLst>
          <pc:docMk/>
          <pc:sldMk cId="15542158" sldId="277"/>
        </pc:sldMkLst>
        <pc:spChg chg="mod">
          <ac:chgData name="vineeth mathangi" userId="7329b9561d1018e2" providerId="LiveId" clId="{11C0DD21-DBAF-4734-935E-3211C57DCA5D}" dt="2021-12-08T01:06:58.788" v="5935" actId="255"/>
          <ac:spMkLst>
            <pc:docMk/>
            <pc:sldMk cId="15542158" sldId="277"/>
            <ac:spMk id="2" creationId="{7ED5D7DD-A2FD-4B5D-8BE4-2AB0032C6E2B}"/>
          </ac:spMkLst>
        </pc:spChg>
        <pc:spChg chg="del">
          <ac:chgData name="vineeth mathangi" userId="7329b9561d1018e2" providerId="LiveId" clId="{11C0DD21-DBAF-4734-935E-3211C57DCA5D}" dt="2021-12-08T01:06:13.877" v="5929" actId="26606"/>
          <ac:spMkLst>
            <pc:docMk/>
            <pc:sldMk cId="15542158" sldId="277"/>
            <ac:spMk id="3" creationId="{CA6BB7F4-B359-457D-8C46-0A016A2A23A9}"/>
          </ac:spMkLst>
        </pc:spChg>
        <pc:spChg chg="add del">
          <ac:chgData name="vineeth mathangi" userId="7329b9561d1018e2" providerId="LiveId" clId="{11C0DD21-DBAF-4734-935E-3211C57DCA5D}" dt="2021-12-08T01:06:38.311" v="5933" actId="26606"/>
          <ac:spMkLst>
            <pc:docMk/>
            <pc:sldMk cId="15542158" sldId="277"/>
            <ac:spMk id="8" creationId="{A4798C7F-C8CA-4799-BF37-3AB4642CDB66}"/>
          </ac:spMkLst>
        </pc:spChg>
        <pc:spChg chg="add del">
          <ac:chgData name="vineeth mathangi" userId="7329b9561d1018e2" providerId="LiveId" clId="{11C0DD21-DBAF-4734-935E-3211C57DCA5D}" dt="2021-12-08T01:06:38.311" v="5933" actId="26606"/>
          <ac:spMkLst>
            <pc:docMk/>
            <pc:sldMk cId="15542158" sldId="277"/>
            <ac:spMk id="41" creationId="{216BB147-20D5-4D93-BDA5-1BC614D6A4B2}"/>
          </ac:spMkLst>
        </pc:spChg>
        <pc:spChg chg="add del">
          <ac:chgData name="vineeth mathangi" userId="7329b9561d1018e2" providerId="LiveId" clId="{11C0DD21-DBAF-4734-935E-3211C57DCA5D}" dt="2021-12-08T01:06:38.311" v="5933" actId="26606"/>
          <ac:spMkLst>
            <pc:docMk/>
            <pc:sldMk cId="15542158" sldId="277"/>
            <ac:spMk id="43" creationId="{0A253F60-DE40-4508-A37A-61331DF1DD5D}"/>
          </ac:spMkLst>
        </pc:spChg>
        <pc:spChg chg="add del">
          <ac:chgData name="vineeth mathangi" userId="7329b9561d1018e2" providerId="LiveId" clId="{11C0DD21-DBAF-4734-935E-3211C57DCA5D}" dt="2021-12-08T01:06:38.311" v="5933" actId="26606"/>
          <ac:spMkLst>
            <pc:docMk/>
            <pc:sldMk cId="15542158" sldId="277"/>
            <ac:spMk id="107" creationId="{BA6285CA-6AFA-4F27-AFB5-1B32CDE09B1A}"/>
          </ac:spMkLst>
        </pc:spChg>
        <pc:spChg chg="add del">
          <ac:chgData name="vineeth mathangi" userId="7329b9561d1018e2" providerId="LiveId" clId="{11C0DD21-DBAF-4734-935E-3211C57DCA5D}" dt="2021-12-08T01:06:38.311" v="5933" actId="26606"/>
          <ac:spMkLst>
            <pc:docMk/>
            <pc:sldMk cId="15542158" sldId="277"/>
            <ac:spMk id="109" creationId="{D690347A-6937-4F6D-93E3-D398D803DE33}"/>
          </ac:spMkLst>
        </pc:spChg>
        <pc:spChg chg="add del">
          <ac:chgData name="vineeth mathangi" userId="7329b9561d1018e2" providerId="LiveId" clId="{11C0DD21-DBAF-4734-935E-3211C57DCA5D}" dt="2021-12-08T01:06:38.311" v="5933" actId="26606"/>
          <ac:spMkLst>
            <pc:docMk/>
            <pc:sldMk cId="15542158" sldId="277"/>
            <ac:spMk id="111" creationId="{DE6FA2BA-220F-4070-A46C-D437A6D2421C}"/>
          </ac:spMkLst>
        </pc:spChg>
        <pc:spChg chg="add del">
          <ac:chgData name="vineeth mathangi" userId="7329b9561d1018e2" providerId="LiveId" clId="{11C0DD21-DBAF-4734-935E-3211C57DCA5D}" dt="2021-12-08T01:06:38.311" v="5933" actId="26606"/>
          <ac:spMkLst>
            <pc:docMk/>
            <pc:sldMk cId="15542158" sldId="277"/>
            <ac:spMk id="113" creationId="{B18D2A95-840F-45DF-AD93-5FA412FCC7EA}"/>
          </ac:spMkLst>
        </pc:spChg>
        <pc:spChg chg="add del">
          <ac:chgData name="vineeth mathangi" userId="7329b9561d1018e2" providerId="LiveId" clId="{11C0DD21-DBAF-4734-935E-3211C57DCA5D}" dt="2021-12-08T01:06:38.311" v="5933" actId="26606"/>
          <ac:spMkLst>
            <pc:docMk/>
            <pc:sldMk cId="15542158" sldId="277"/>
            <ac:spMk id="115" creationId="{F92A3F2D-F424-43A3-88B0-FB258A0C1829}"/>
          </ac:spMkLst>
        </pc:spChg>
        <pc:spChg chg="add">
          <ac:chgData name="vineeth mathangi" userId="7329b9561d1018e2" providerId="LiveId" clId="{11C0DD21-DBAF-4734-935E-3211C57DCA5D}" dt="2021-12-08T01:06:38.311" v="5933" actId="26606"/>
          <ac:spMkLst>
            <pc:docMk/>
            <pc:sldMk cId="15542158" sldId="277"/>
            <ac:spMk id="151" creationId="{A4798C7F-C8CA-4799-BF37-3AB4642CDB66}"/>
          </ac:spMkLst>
        </pc:spChg>
        <pc:spChg chg="add">
          <ac:chgData name="vineeth mathangi" userId="7329b9561d1018e2" providerId="LiveId" clId="{11C0DD21-DBAF-4734-935E-3211C57DCA5D}" dt="2021-12-08T01:06:38.311" v="5933" actId="26606"/>
          <ac:spMkLst>
            <pc:docMk/>
            <pc:sldMk cId="15542158" sldId="277"/>
            <ac:spMk id="184" creationId="{216BB147-20D5-4D93-BDA5-1BC614D6A4B2}"/>
          </ac:spMkLst>
        </pc:spChg>
        <pc:spChg chg="add">
          <ac:chgData name="vineeth mathangi" userId="7329b9561d1018e2" providerId="LiveId" clId="{11C0DD21-DBAF-4734-935E-3211C57DCA5D}" dt="2021-12-08T01:06:38.311" v="5933" actId="26606"/>
          <ac:spMkLst>
            <pc:docMk/>
            <pc:sldMk cId="15542158" sldId="277"/>
            <ac:spMk id="186" creationId="{0A253F60-DE40-4508-A37A-61331DF1DD5D}"/>
          </ac:spMkLst>
        </pc:spChg>
        <pc:spChg chg="add">
          <ac:chgData name="vineeth mathangi" userId="7329b9561d1018e2" providerId="LiveId" clId="{11C0DD21-DBAF-4734-935E-3211C57DCA5D}" dt="2021-12-08T01:06:38.311" v="5933" actId="26606"/>
          <ac:spMkLst>
            <pc:docMk/>
            <pc:sldMk cId="15542158" sldId="277"/>
            <ac:spMk id="250" creationId="{BA6285CA-6AFA-4F27-AFB5-1B32CDE09B1A}"/>
          </ac:spMkLst>
        </pc:spChg>
        <pc:spChg chg="add">
          <ac:chgData name="vineeth mathangi" userId="7329b9561d1018e2" providerId="LiveId" clId="{11C0DD21-DBAF-4734-935E-3211C57DCA5D}" dt="2021-12-08T01:06:38.311" v="5933" actId="26606"/>
          <ac:spMkLst>
            <pc:docMk/>
            <pc:sldMk cId="15542158" sldId="277"/>
            <ac:spMk id="252" creationId="{F25649CC-2F8D-4B4A-909E-0269173E1D44}"/>
          </ac:spMkLst>
        </pc:spChg>
        <pc:spChg chg="add">
          <ac:chgData name="vineeth mathangi" userId="7329b9561d1018e2" providerId="LiveId" clId="{11C0DD21-DBAF-4734-935E-3211C57DCA5D}" dt="2021-12-08T01:06:38.311" v="5933" actId="26606"/>
          <ac:spMkLst>
            <pc:docMk/>
            <pc:sldMk cId="15542158" sldId="277"/>
            <ac:spMk id="254" creationId="{EFA7FFE7-B4B1-4C77-ABD3-FE284CE2673C}"/>
          </ac:spMkLst>
        </pc:spChg>
        <pc:spChg chg="add">
          <ac:chgData name="vineeth mathangi" userId="7329b9561d1018e2" providerId="LiveId" clId="{11C0DD21-DBAF-4734-935E-3211C57DCA5D}" dt="2021-12-08T01:06:38.311" v="5933" actId="26606"/>
          <ac:spMkLst>
            <pc:docMk/>
            <pc:sldMk cId="15542158" sldId="277"/>
            <ac:spMk id="256" creationId="{DE6FA2BA-220F-4070-A46C-D437A6D2421C}"/>
          </ac:spMkLst>
        </pc:spChg>
        <pc:spChg chg="add">
          <ac:chgData name="vineeth mathangi" userId="7329b9561d1018e2" providerId="LiveId" clId="{11C0DD21-DBAF-4734-935E-3211C57DCA5D}" dt="2021-12-08T01:06:38.311" v="5933" actId="26606"/>
          <ac:spMkLst>
            <pc:docMk/>
            <pc:sldMk cId="15542158" sldId="277"/>
            <ac:spMk id="258" creationId="{37CE8AAF-11BE-4CD8-AFF3-BD3038B18F09}"/>
          </ac:spMkLst>
        </pc:spChg>
        <pc:grpChg chg="add del">
          <ac:chgData name="vineeth mathangi" userId="7329b9561d1018e2" providerId="LiveId" clId="{11C0DD21-DBAF-4734-935E-3211C57DCA5D}" dt="2021-12-08T01:06:38.311" v="5933" actId="26606"/>
          <ac:grpSpMkLst>
            <pc:docMk/>
            <pc:sldMk cId="15542158" sldId="277"/>
            <ac:grpSpMk id="10" creationId="{87F0794B-55D3-4D2D-BDE7-4688ED321E42}"/>
          </ac:grpSpMkLst>
        </pc:grpChg>
        <pc:grpChg chg="add del">
          <ac:chgData name="vineeth mathangi" userId="7329b9561d1018e2" providerId="LiveId" clId="{11C0DD21-DBAF-4734-935E-3211C57DCA5D}" dt="2021-12-08T01:06:38.311" v="5933" actId="26606"/>
          <ac:grpSpMkLst>
            <pc:docMk/>
            <pc:sldMk cId="15542158" sldId="277"/>
            <ac:grpSpMk id="45" creationId="{CFB42397-759B-4110-90F9-11A099A04F18}"/>
          </ac:grpSpMkLst>
        </pc:grpChg>
        <pc:grpChg chg="add del">
          <ac:chgData name="vineeth mathangi" userId="7329b9561d1018e2" providerId="LiveId" clId="{11C0DD21-DBAF-4734-935E-3211C57DCA5D}" dt="2021-12-08T01:06:38.311" v="5933" actId="26606"/>
          <ac:grpSpMkLst>
            <pc:docMk/>
            <pc:sldMk cId="15542158" sldId="277"/>
            <ac:grpSpMk id="76" creationId="{9A50F0F9-04C8-47E4-AF66-B3CAF8C81917}"/>
          </ac:grpSpMkLst>
        </pc:grpChg>
        <pc:grpChg chg="add del">
          <ac:chgData name="vineeth mathangi" userId="7329b9561d1018e2" providerId="LiveId" clId="{11C0DD21-DBAF-4734-935E-3211C57DCA5D}" dt="2021-12-08T01:06:38.311" v="5933" actId="26606"/>
          <ac:grpSpMkLst>
            <pc:docMk/>
            <pc:sldMk cId="15542158" sldId="277"/>
            <ac:grpSpMk id="117" creationId="{E8BBA9B4-EF00-4579-A73A-061C5F902438}"/>
          </ac:grpSpMkLst>
        </pc:grpChg>
        <pc:grpChg chg="add">
          <ac:chgData name="vineeth mathangi" userId="7329b9561d1018e2" providerId="LiveId" clId="{11C0DD21-DBAF-4734-935E-3211C57DCA5D}" dt="2021-12-08T01:06:38.311" v="5933" actId="26606"/>
          <ac:grpSpMkLst>
            <pc:docMk/>
            <pc:sldMk cId="15542158" sldId="277"/>
            <ac:grpSpMk id="153" creationId="{87F0794B-55D3-4D2D-BDE7-4688ED321E42}"/>
          </ac:grpSpMkLst>
        </pc:grpChg>
        <pc:grpChg chg="add">
          <ac:chgData name="vineeth mathangi" userId="7329b9561d1018e2" providerId="LiveId" clId="{11C0DD21-DBAF-4734-935E-3211C57DCA5D}" dt="2021-12-08T01:06:38.311" v="5933" actId="26606"/>
          <ac:grpSpMkLst>
            <pc:docMk/>
            <pc:sldMk cId="15542158" sldId="277"/>
            <ac:grpSpMk id="188" creationId="{CFB42397-759B-4110-90F9-11A099A04F18}"/>
          </ac:grpSpMkLst>
        </pc:grpChg>
        <pc:grpChg chg="add">
          <ac:chgData name="vineeth mathangi" userId="7329b9561d1018e2" providerId="LiveId" clId="{11C0DD21-DBAF-4734-935E-3211C57DCA5D}" dt="2021-12-08T01:06:38.311" v="5933" actId="26606"/>
          <ac:grpSpMkLst>
            <pc:docMk/>
            <pc:sldMk cId="15542158" sldId="277"/>
            <ac:grpSpMk id="219" creationId="{9A50F0F9-04C8-47E4-AF66-B3CAF8C81917}"/>
          </ac:grpSpMkLst>
        </pc:grpChg>
        <pc:grpChg chg="add">
          <ac:chgData name="vineeth mathangi" userId="7329b9561d1018e2" providerId="LiveId" clId="{11C0DD21-DBAF-4734-935E-3211C57DCA5D}" dt="2021-12-08T01:06:38.311" v="5933" actId="26606"/>
          <ac:grpSpMkLst>
            <pc:docMk/>
            <pc:sldMk cId="15542158" sldId="277"/>
            <ac:grpSpMk id="260" creationId="{E8BBA9B4-EF00-4579-A73A-061C5F902438}"/>
          </ac:grpSpMkLst>
        </pc:grpChg>
      </pc:sldChg>
      <pc:sldChg chg="new del">
        <pc:chgData name="vineeth mathangi" userId="7329b9561d1018e2" providerId="LiveId" clId="{11C0DD21-DBAF-4734-935E-3211C57DCA5D}" dt="2021-12-07T23:06:52.236" v="4205" actId="47"/>
        <pc:sldMkLst>
          <pc:docMk/>
          <pc:sldMk cId="4111126181" sldId="277"/>
        </pc:sldMkLst>
      </pc:sldChg>
      <pc:sldChg chg="new del">
        <pc:chgData name="vineeth mathangi" userId="7329b9561d1018e2" providerId="LiveId" clId="{11C0DD21-DBAF-4734-935E-3211C57DCA5D}" dt="2021-12-07T23:06:52.205" v="4204" actId="47"/>
        <pc:sldMkLst>
          <pc:docMk/>
          <pc:sldMk cId="1794387906" sldId="278"/>
        </pc:sldMkLst>
      </pc:sldChg>
      <pc:sldChg chg="new del">
        <pc:chgData name="vineeth mathangi" userId="7329b9561d1018e2" providerId="LiveId" clId="{11C0DD21-DBAF-4734-935E-3211C57DCA5D}" dt="2021-12-07T23:06:52.173" v="4203" actId="47"/>
        <pc:sldMkLst>
          <pc:docMk/>
          <pc:sldMk cId="2214722667" sldId="279"/>
        </pc:sldMkLst>
      </pc:sldChg>
      <pc:sldChg chg="new del">
        <pc:chgData name="vineeth mathangi" userId="7329b9561d1018e2" providerId="LiveId" clId="{11C0DD21-DBAF-4734-935E-3211C57DCA5D}" dt="2021-12-07T23:06:52.142" v="4202" actId="47"/>
        <pc:sldMkLst>
          <pc:docMk/>
          <pc:sldMk cId="2311497531" sldId="280"/>
        </pc:sldMkLst>
      </pc:sldChg>
      <pc:sldChg chg="new del">
        <pc:chgData name="vineeth mathangi" userId="7329b9561d1018e2" providerId="LiveId" clId="{11C0DD21-DBAF-4734-935E-3211C57DCA5D}" dt="2021-12-07T23:06:52.110" v="4201" actId="47"/>
        <pc:sldMkLst>
          <pc:docMk/>
          <pc:sldMk cId="2800419089" sldId="281"/>
        </pc:sldMkLst>
      </pc:sldChg>
      <pc:sldChg chg="new del">
        <pc:chgData name="vineeth mathangi" userId="7329b9561d1018e2" providerId="LiveId" clId="{11C0DD21-DBAF-4734-935E-3211C57DCA5D}" dt="2021-12-07T23:06:52.063" v="4200" actId="47"/>
        <pc:sldMkLst>
          <pc:docMk/>
          <pc:sldMk cId="3884246135" sldId="282"/>
        </pc:sldMkLst>
      </pc:sldChg>
      <pc:sldChg chg="new del">
        <pc:chgData name="vineeth mathangi" userId="7329b9561d1018e2" providerId="LiveId" clId="{11C0DD21-DBAF-4734-935E-3211C57DCA5D}" dt="2021-12-07T23:06:52.032" v="4199" actId="47"/>
        <pc:sldMkLst>
          <pc:docMk/>
          <pc:sldMk cId="53175449" sldId="283"/>
        </pc:sldMkLst>
      </pc:sldChg>
      <pc:sldChg chg="new del">
        <pc:chgData name="vineeth mathangi" userId="7329b9561d1018e2" providerId="LiveId" clId="{11C0DD21-DBAF-4734-935E-3211C57DCA5D}" dt="2021-12-07T23:06:52" v="4198" actId="47"/>
        <pc:sldMkLst>
          <pc:docMk/>
          <pc:sldMk cId="2123800782" sldId="284"/>
        </pc:sldMkLst>
      </pc:sldChg>
      <pc:sldChg chg="new del">
        <pc:chgData name="vineeth mathangi" userId="7329b9561d1018e2" providerId="LiveId" clId="{11C0DD21-DBAF-4734-935E-3211C57DCA5D}" dt="2021-12-07T23:06:51.969" v="4197" actId="47"/>
        <pc:sldMkLst>
          <pc:docMk/>
          <pc:sldMk cId="2206169443" sldId="285"/>
        </pc:sldMkLst>
      </pc:sldChg>
      <pc:sldChg chg="new del">
        <pc:chgData name="vineeth mathangi" userId="7329b9561d1018e2" providerId="LiveId" clId="{11C0DD21-DBAF-4734-935E-3211C57DCA5D}" dt="2021-12-07T23:06:51.938" v="4196" actId="47"/>
        <pc:sldMkLst>
          <pc:docMk/>
          <pc:sldMk cId="3450202124" sldId="286"/>
        </pc:sldMkLst>
      </pc:sldChg>
      <pc:sldChg chg="new del">
        <pc:chgData name="vineeth mathangi" userId="7329b9561d1018e2" providerId="LiveId" clId="{11C0DD21-DBAF-4734-935E-3211C57DCA5D}" dt="2021-12-07T23:06:51.906" v="4195" actId="47"/>
        <pc:sldMkLst>
          <pc:docMk/>
          <pc:sldMk cId="193416670" sldId="287"/>
        </pc:sldMkLst>
      </pc:sldChg>
      <pc:sldChg chg="new del">
        <pc:chgData name="vineeth mathangi" userId="7329b9561d1018e2" providerId="LiveId" clId="{11C0DD21-DBAF-4734-935E-3211C57DCA5D}" dt="2021-12-07T23:06:51.875" v="4194" actId="47"/>
        <pc:sldMkLst>
          <pc:docMk/>
          <pc:sldMk cId="3205420368" sldId="288"/>
        </pc:sldMkLst>
      </pc:sldChg>
      <pc:sldChg chg="new del">
        <pc:chgData name="vineeth mathangi" userId="7329b9561d1018e2" providerId="LiveId" clId="{11C0DD21-DBAF-4734-935E-3211C57DCA5D}" dt="2021-12-07T23:06:51.843" v="4193" actId="47"/>
        <pc:sldMkLst>
          <pc:docMk/>
          <pc:sldMk cId="4017037508" sldId="289"/>
        </pc:sldMkLst>
      </pc:sldChg>
      <pc:sldChg chg="new del">
        <pc:chgData name="vineeth mathangi" userId="7329b9561d1018e2" providerId="LiveId" clId="{11C0DD21-DBAF-4734-935E-3211C57DCA5D}" dt="2021-12-07T23:06:51.812" v="4192" actId="47"/>
        <pc:sldMkLst>
          <pc:docMk/>
          <pc:sldMk cId="2526557214" sldId="290"/>
        </pc:sldMkLst>
      </pc:sldChg>
      <pc:sldChg chg="new del">
        <pc:chgData name="vineeth mathangi" userId="7329b9561d1018e2" providerId="LiveId" clId="{11C0DD21-DBAF-4734-935E-3211C57DCA5D}" dt="2021-12-07T23:06:51.765" v="4191" actId="47"/>
        <pc:sldMkLst>
          <pc:docMk/>
          <pc:sldMk cId="1107653084" sldId="291"/>
        </pc:sldMkLst>
      </pc:sldChg>
      <pc:sldChg chg="new del">
        <pc:chgData name="vineeth mathangi" userId="7329b9561d1018e2" providerId="LiveId" clId="{11C0DD21-DBAF-4734-935E-3211C57DCA5D}" dt="2021-12-07T23:06:51.733" v="4190" actId="47"/>
        <pc:sldMkLst>
          <pc:docMk/>
          <pc:sldMk cId="2741275634" sldId="292"/>
        </pc:sldMkLst>
      </pc:sldChg>
      <pc:sldChg chg="new del">
        <pc:chgData name="vineeth mathangi" userId="7329b9561d1018e2" providerId="LiveId" clId="{11C0DD21-DBAF-4734-935E-3211C57DCA5D}" dt="2021-12-07T23:06:51.702" v="4189" actId="47"/>
        <pc:sldMkLst>
          <pc:docMk/>
          <pc:sldMk cId="426877822" sldId="293"/>
        </pc:sldMkLst>
      </pc:sldChg>
      <pc:sldChg chg="new del">
        <pc:chgData name="vineeth mathangi" userId="7329b9561d1018e2" providerId="LiveId" clId="{11C0DD21-DBAF-4734-935E-3211C57DCA5D}" dt="2021-12-07T23:06:51.655" v="4188" actId="47"/>
        <pc:sldMkLst>
          <pc:docMk/>
          <pc:sldMk cId="1628324895" sldId="294"/>
        </pc:sldMkLst>
      </pc:sldChg>
      <pc:sldChg chg="new del">
        <pc:chgData name="vineeth mathangi" userId="7329b9561d1018e2" providerId="LiveId" clId="{11C0DD21-DBAF-4734-935E-3211C57DCA5D}" dt="2021-12-07T23:06:51.166" v="4187" actId="47"/>
        <pc:sldMkLst>
          <pc:docMk/>
          <pc:sldMk cId="2947934252" sldId="295"/>
        </pc:sldMkLst>
      </pc:sldChg>
      <pc:sldChg chg="new del">
        <pc:chgData name="vineeth mathangi" userId="7329b9561d1018e2" providerId="LiveId" clId="{11C0DD21-DBAF-4734-935E-3211C57DCA5D}" dt="2021-12-07T23:06:50.511" v="4186" actId="47"/>
        <pc:sldMkLst>
          <pc:docMk/>
          <pc:sldMk cId="3992020357" sldId="296"/>
        </pc:sldMkLst>
      </pc:sldChg>
      <pc:sldChg chg="new del">
        <pc:chgData name="vineeth mathangi" userId="7329b9561d1018e2" providerId="LiveId" clId="{11C0DD21-DBAF-4734-935E-3211C57DCA5D}" dt="2021-12-07T23:06:50.479" v="4185" actId="47"/>
        <pc:sldMkLst>
          <pc:docMk/>
          <pc:sldMk cId="1636940229" sldId="297"/>
        </pc:sldMkLst>
      </pc:sldChg>
      <pc:sldChg chg="new del">
        <pc:chgData name="vineeth mathangi" userId="7329b9561d1018e2" providerId="LiveId" clId="{11C0DD21-DBAF-4734-935E-3211C57DCA5D}" dt="2021-12-07T23:06:50.448" v="4184" actId="47"/>
        <pc:sldMkLst>
          <pc:docMk/>
          <pc:sldMk cId="1477338642" sldId="298"/>
        </pc:sldMkLst>
      </pc:sldChg>
      <pc:sldChg chg="new del">
        <pc:chgData name="vineeth mathangi" userId="7329b9561d1018e2" providerId="LiveId" clId="{11C0DD21-DBAF-4734-935E-3211C57DCA5D}" dt="2021-12-07T23:06:50.417" v="4183" actId="47"/>
        <pc:sldMkLst>
          <pc:docMk/>
          <pc:sldMk cId="1142782646" sldId="299"/>
        </pc:sldMkLst>
      </pc:sldChg>
      <pc:sldChg chg="new del">
        <pc:chgData name="vineeth mathangi" userId="7329b9561d1018e2" providerId="LiveId" clId="{11C0DD21-DBAF-4734-935E-3211C57DCA5D}" dt="2021-12-07T23:06:50.370" v="4182" actId="47"/>
        <pc:sldMkLst>
          <pc:docMk/>
          <pc:sldMk cId="3658139922" sldId="300"/>
        </pc:sldMkLst>
      </pc:sldChg>
      <pc:sldChg chg="new del">
        <pc:chgData name="vineeth mathangi" userId="7329b9561d1018e2" providerId="LiveId" clId="{11C0DD21-DBAF-4734-935E-3211C57DCA5D}" dt="2021-12-07T23:06:50.338" v="4181" actId="47"/>
        <pc:sldMkLst>
          <pc:docMk/>
          <pc:sldMk cId="8666194" sldId="301"/>
        </pc:sldMkLst>
      </pc:sldChg>
      <pc:sldChg chg="new del">
        <pc:chgData name="vineeth mathangi" userId="7329b9561d1018e2" providerId="LiveId" clId="{11C0DD21-DBAF-4734-935E-3211C57DCA5D}" dt="2021-12-07T23:06:50.307" v="4180" actId="47"/>
        <pc:sldMkLst>
          <pc:docMk/>
          <pc:sldMk cId="1451454651" sldId="302"/>
        </pc:sldMkLst>
      </pc:sldChg>
      <pc:sldChg chg="new del">
        <pc:chgData name="vineeth mathangi" userId="7329b9561d1018e2" providerId="LiveId" clId="{11C0DD21-DBAF-4734-935E-3211C57DCA5D}" dt="2021-12-07T23:06:50.275" v="4179" actId="47"/>
        <pc:sldMkLst>
          <pc:docMk/>
          <pc:sldMk cId="2491844333" sldId="303"/>
        </pc:sldMkLst>
      </pc:sldChg>
      <pc:sldChg chg="new del">
        <pc:chgData name="vineeth mathangi" userId="7329b9561d1018e2" providerId="LiveId" clId="{11C0DD21-DBAF-4734-935E-3211C57DCA5D}" dt="2021-12-07T23:06:50.244" v="4178" actId="47"/>
        <pc:sldMkLst>
          <pc:docMk/>
          <pc:sldMk cId="2630254716" sldId="304"/>
        </pc:sldMkLst>
      </pc:sldChg>
      <pc:sldChg chg="new del">
        <pc:chgData name="vineeth mathangi" userId="7329b9561d1018e2" providerId="LiveId" clId="{11C0DD21-DBAF-4734-935E-3211C57DCA5D}" dt="2021-12-07T23:06:50.213" v="4177" actId="47"/>
        <pc:sldMkLst>
          <pc:docMk/>
          <pc:sldMk cId="2827511129" sldId="305"/>
        </pc:sldMkLst>
      </pc:sldChg>
      <pc:sldChg chg="new del">
        <pc:chgData name="vineeth mathangi" userId="7329b9561d1018e2" providerId="LiveId" clId="{11C0DD21-DBAF-4734-935E-3211C57DCA5D}" dt="2021-12-07T23:06:50.181" v="4176" actId="47"/>
        <pc:sldMkLst>
          <pc:docMk/>
          <pc:sldMk cId="3681009575" sldId="306"/>
        </pc:sldMkLst>
      </pc:sldChg>
      <pc:sldChg chg="new del">
        <pc:chgData name="vineeth mathangi" userId="7329b9561d1018e2" providerId="LiveId" clId="{11C0DD21-DBAF-4734-935E-3211C57DCA5D}" dt="2021-12-07T23:06:50.150" v="4175" actId="47"/>
        <pc:sldMkLst>
          <pc:docMk/>
          <pc:sldMk cId="2316565349" sldId="307"/>
        </pc:sldMkLst>
      </pc:sldChg>
      <pc:sldChg chg="new del">
        <pc:chgData name="vineeth mathangi" userId="7329b9561d1018e2" providerId="LiveId" clId="{11C0DD21-DBAF-4734-935E-3211C57DCA5D}" dt="2021-12-07T23:06:50.119" v="4174" actId="47"/>
        <pc:sldMkLst>
          <pc:docMk/>
          <pc:sldMk cId="2130616797" sldId="308"/>
        </pc:sldMkLst>
      </pc:sldChg>
      <pc:sldChg chg="new del">
        <pc:chgData name="vineeth mathangi" userId="7329b9561d1018e2" providerId="LiveId" clId="{11C0DD21-DBAF-4734-935E-3211C57DCA5D}" dt="2021-12-07T23:06:50.089" v="4173" actId="47"/>
        <pc:sldMkLst>
          <pc:docMk/>
          <pc:sldMk cId="194285035" sldId="309"/>
        </pc:sldMkLst>
      </pc:sldChg>
      <pc:sldChg chg="new del">
        <pc:chgData name="vineeth mathangi" userId="7329b9561d1018e2" providerId="LiveId" clId="{11C0DD21-DBAF-4734-935E-3211C57DCA5D}" dt="2021-12-07T23:06:50.040" v="4172" actId="47"/>
        <pc:sldMkLst>
          <pc:docMk/>
          <pc:sldMk cId="1789973524" sldId="310"/>
        </pc:sldMkLst>
      </pc:sldChg>
      <pc:sldChg chg="new del">
        <pc:chgData name="vineeth mathangi" userId="7329b9561d1018e2" providerId="LiveId" clId="{11C0DD21-DBAF-4734-935E-3211C57DCA5D}" dt="2021-12-07T23:06:50.009" v="4171" actId="47"/>
        <pc:sldMkLst>
          <pc:docMk/>
          <pc:sldMk cId="45331270" sldId="311"/>
        </pc:sldMkLst>
      </pc:sldChg>
      <pc:sldChg chg="new del">
        <pc:chgData name="vineeth mathangi" userId="7329b9561d1018e2" providerId="LiveId" clId="{11C0DD21-DBAF-4734-935E-3211C57DCA5D}" dt="2021-12-07T23:06:49.962" v="4170" actId="47"/>
        <pc:sldMkLst>
          <pc:docMk/>
          <pc:sldMk cId="1170094231" sldId="312"/>
        </pc:sldMkLst>
      </pc:sldChg>
      <pc:sldChg chg="new del">
        <pc:chgData name="vineeth mathangi" userId="7329b9561d1018e2" providerId="LiveId" clId="{11C0DD21-DBAF-4734-935E-3211C57DCA5D}" dt="2021-12-07T23:06:49.473" v="4169" actId="47"/>
        <pc:sldMkLst>
          <pc:docMk/>
          <pc:sldMk cId="835792723" sldId="313"/>
        </pc:sldMkLst>
      </pc:sldChg>
      <pc:sldChg chg="new del">
        <pc:chgData name="vineeth mathangi" userId="7329b9561d1018e2" providerId="LiveId" clId="{11C0DD21-DBAF-4734-935E-3211C57DCA5D}" dt="2021-12-07T23:06:48.923" v="4168" actId="47"/>
        <pc:sldMkLst>
          <pc:docMk/>
          <pc:sldMk cId="4147371691" sldId="314"/>
        </pc:sldMkLst>
      </pc:sldChg>
      <pc:sldChg chg="new del">
        <pc:chgData name="vineeth mathangi" userId="7329b9561d1018e2" providerId="LiveId" clId="{11C0DD21-DBAF-4734-935E-3211C57DCA5D}" dt="2021-12-07T23:06:48.876" v="4167" actId="47"/>
        <pc:sldMkLst>
          <pc:docMk/>
          <pc:sldMk cId="2013411192" sldId="315"/>
        </pc:sldMkLst>
      </pc:sldChg>
      <pc:sldChg chg="new del">
        <pc:chgData name="vineeth mathangi" userId="7329b9561d1018e2" providerId="LiveId" clId="{11C0DD21-DBAF-4734-935E-3211C57DCA5D}" dt="2021-12-07T23:06:48.844" v="4166" actId="47"/>
        <pc:sldMkLst>
          <pc:docMk/>
          <pc:sldMk cId="3128957657" sldId="316"/>
        </pc:sldMkLst>
      </pc:sldChg>
      <pc:sldChg chg="new del">
        <pc:chgData name="vineeth mathangi" userId="7329b9561d1018e2" providerId="LiveId" clId="{11C0DD21-DBAF-4734-935E-3211C57DCA5D}" dt="2021-12-07T23:06:48.813" v="4165" actId="47"/>
        <pc:sldMkLst>
          <pc:docMk/>
          <pc:sldMk cId="1561948065" sldId="317"/>
        </pc:sldMkLst>
      </pc:sldChg>
      <pc:sldChg chg="new del">
        <pc:chgData name="vineeth mathangi" userId="7329b9561d1018e2" providerId="LiveId" clId="{11C0DD21-DBAF-4734-935E-3211C57DCA5D}" dt="2021-12-07T23:06:48.781" v="4164" actId="47"/>
        <pc:sldMkLst>
          <pc:docMk/>
          <pc:sldMk cId="3237253234" sldId="318"/>
        </pc:sldMkLst>
      </pc:sldChg>
      <pc:sldChg chg="new del">
        <pc:chgData name="vineeth mathangi" userId="7329b9561d1018e2" providerId="LiveId" clId="{11C0DD21-DBAF-4734-935E-3211C57DCA5D}" dt="2021-12-07T23:06:48.750" v="4163" actId="47"/>
        <pc:sldMkLst>
          <pc:docMk/>
          <pc:sldMk cId="427351786" sldId="319"/>
        </pc:sldMkLst>
      </pc:sldChg>
      <pc:sldChg chg="new del">
        <pc:chgData name="vineeth mathangi" userId="7329b9561d1018e2" providerId="LiveId" clId="{11C0DD21-DBAF-4734-935E-3211C57DCA5D}" dt="2021-12-07T23:06:48.716" v="4162" actId="47"/>
        <pc:sldMkLst>
          <pc:docMk/>
          <pc:sldMk cId="3890838397" sldId="320"/>
        </pc:sldMkLst>
      </pc:sldChg>
      <pc:sldChg chg="new del">
        <pc:chgData name="vineeth mathangi" userId="7329b9561d1018e2" providerId="LiveId" clId="{11C0DD21-DBAF-4734-935E-3211C57DCA5D}" dt="2021-12-07T23:06:48.684" v="4161" actId="47"/>
        <pc:sldMkLst>
          <pc:docMk/>
          <pc:sldMk cId="1536207932" sldId="321"/>
        </pc:sldMkLst>
      </pc:sldChg>
      <pc:sldChg chg="new del">
        <pc:chgData name="vineeth mathangi" userId="7329b9561d1018e2" providerId="LiveId" clId="{11C0DD21-DBAF-4734-935E-3211C57DCA5D}" dt="2021-12-07T23:06:48.653" v="4160" actId="47"/>
        <pc:sldMkLst>
          <pc:docMk/>
          <pc:sldMk cId="3194292021" sldId="322"/>
        </pc:sldMkLst>
      </pc:sldChg>
      <pc:sldChg chg="new del">
        <pc:chgData name="vineeth mathangi" userId="7329b9561d1018e2" providerId="LiveId" clId="{11C0DD21-DBAF-4734-935E-3211C57DCA5D}" dt="2021-12-07T23:06:48.617" v="4159" actId="47"/>
        <pc:sldMkLst>
          <pc:docMk/>
          <pc:sldMk cId="173014848" sldId="323"/>
        </pc:sldMkLst>
      </pc:sldChg>
      <pc:sldChg chg="new del">
        <pc:chgData name="vineeth mathangi" userId="7329b9561d1018e2" providerId="LiveId" clId="{11C0DD21-DBAF-4734-935E-3211C57DCA5D}" dt="2021-12-07T23:06:48.580" v="4158" actId="47"/>
        <pc:sldMkLst>
          <pc:docMk/>
          <pc:sldMk cId="1924808978" sldId="324"/>
        </pc:sldMkLst>
      </pc:sldChg>
      <pc:sldChg chg="new del">
        <pc:chgData name="vineeth mathangi" userId="7329b9561d1018e2" providerId="LiveId" clId="{11C0DD21-DBAF-4734-935E-3211C57DCA5D}" dt="2021-12-07T23:06:48.549" v="4157" actId="47"/>
        <pc:sldMkLst>
          <pc:docMk/>
          <pc:sldMk cId="1355583211" sldId="325"/>
        </pc:sldMkLst>
      </pc:sldChg>
      <pc:sldChg chg="new del">
        <pc:chgData name="vineeth mathangi" userId="7329b9561d1018e2" providerId="LiveId" clId="{11C0DD21-DBAF-4734-935E-3211C57DCA5D}" dt="2021-12-07T23:06:48.516" v="4156" actId="47"/>
        <pc:sldMkLst>
          <pc:docMk/>
          <pc:sldMk cId="261489190" sldId="326"/>
        </pc:sldMkLst>
      </pc:sldChg>
      <pc:sldChg chg="new del">
        <pc:chgData name="vineeth mathangi" userId="7329b9561d1018e2" providerId="LiveId" clId="{11C0DD21-DBAF-4734-935E-3211C57DCA5D}" dt="2021-12-07T23:06:48.487" v="4155" actId="47"/>
        <pc:sldMkLst>
          <pc:docMk/>
          <pc:sldMk cId="3503549647" sldId="327"/>
        </pc:sldMkLst>
      </pc:sldChg>
      <pc:sldChg chg="new del">
        <pc:chgData name="vineeth mathangi" userId="7329b9561d1018e2" providerId="LiveId" clId="{11C0DD21-DBAF-4734-935E-3211C57DCA5D}" dt="2021-12-07T23:06:48.453" v="4154" actId="47"/>
        <pc:sldMkLst>
          <pc:docMk/>
          <pc:sldMk cId="2052571859" sldId="328"/>
        </pc:sldMkLst>
      </pc:sldChg>
      <pc:sldChg chg="new del">
        <pc:chgData name="vineeth mathangi" userId="7329b9561d1018e2" providerId="LiveId" clId="{11C0DD21-DBAF-4734-935E-3211C57DCA5D}" dt="2021-12-07T23:06:48.422" v="4153" actId="47"/>
        <pc:sldMkLst>
          <pc:docMk/>
          <pc:sldMk cId="4181481922" sldId="329"/>
        </pc:sldMkLst>
      </pc:sldChg>
      <pc:sldChg chg="new del">
        <pc:chgData name="vineeth mathangi" userId="7329b9561d1018e2" providerId="LiveId" clId="{11C0DD21-DBAF-4734-935E-3211C57DCA5D}" dt="2021-12-07T23:06:48.391" v="4152" actId="47"/>
        <pc:sldMkLst>
          <pc:docMk/>
          <pc:sldMk cId="2379273199" sldId="330"/>
        </pc:sldMkLst>
      </pc:sldChg>
      <pc:sldChg chg="new del">
        <pc:chgData name="vineeth mathangi" userId="7329b9561d1018e2" providerId="LiveId" clId="{11C0DD21-DBAF-4734-935E-3211C57DCA5D}" dt="2021-12-07T23:06:48.359" v="4151" actId="47"/>
        <pc:sldMkLst>
          <pc:docMk/>
          <pc:sldMk cId="3343816299" sldId="331"/>
        </pc:sldMkLst>
      </pc:sldChg>
      <pc:sldChg chg="new del">
        <pc:chgData name="vineeth mathangi" userId="7329b9561d1018e2" providerId="LiveId" clId="{11C0DD21-DBAF-4734-935E-3211C57DCA5D}" dt="2021-12-07T23:06:48.343" v="4150" actId="47"/>
        <pc:sldMkLst>
          <pc:docMk/>
          <pc:sldMk cId="1282904549" sldId="332"/>
        </pc:sldMkLst>
      </pc:sldChg>
      <pc:sldChg chg="new del">
        <pc:chgData name="vineeth mathangi" userId="7329b9561d1018e2" providerId="LiveId" clId="{11C0DD21-DBAF-4734-935E-3211C57DCA5D}" dt="2021-12-07T23:06:48.296" v="4149" actId="47"/>
        <pc:sldMkLst>
          <pc:docMk/>
          <pc:sldMk cId="395722775" sldId="333"/>
        </pc:sldMkLst>
      </pc:sldChg>
      <pc:sldChg chg="new del">
        <pc:chgData name="vineeth mathangi" userId="7329b9561d1018e2" providerId="LiveId" clId="{11C0DD21-DBAF-4734-935E-3211C57DCA5D}" dt="2021-12-07T23:06:48.249" v="4148" actId="47"/>
        <pc:sldMkLst>
          <pc:docMk/>
          <pc:sldMk cId="1218054977" sldId="334"/>
        </pc:sldMkLst>
      </pc:sldChg>
      <pc:sldChg chg="new del">
        <pc:chgData name="vineeth mathangi" userId="7329b9561d1018e2" providerId="LiveId" clId="{11C0DD21-DBAF-4734-935E-3211C57DCA5D}" dt="2021-12-07T23:06:48.233" v="4147" actId="47"/>
        <pc:sldMkLst>
          <pc:docMk/>
          <pc:sldMk cId="1445213860" sldId="335"/>
        </pc:sldMkLst>
      </pc:sldChg>
      <pc:sldChg chg="new del">
        <pc:chgData name="vineeth mathangi" userId="7329b9561d1018e2" providerId="LiveId" clId="{11C0DD21-DBAF-4734-935E-3211C57DCA5D}" dt="2021-12-07T23:06:48.197" v="4146" actId="47"/>
        <pc:sldMkLst>
          <pc:docMk/>
          <pc:sldMk cId="3089731394" sldId="336"/>
        </pc:sldMkLst>
      </pc:sldChg>
      <pc:sldChg chg="new del">
        <pc:chgData name="vineeth mathangi" userId="7329b9561d1018e2" providerId="LiveId" clId="{11C0DD21-DBAF-4734-935E-3211C57DCA5D}" dt="2021-12-07T23:06:48.149" v="4145" actId="47"/>
        <pc:sldMkLst>
          <pc:docMk/>
          <pc:sldMk cId="1643513315" sldId="337"/>
        </pc:sldMkLst>
      </pc:sldChg>
      <pc:sldChg chg="new del">
        <pc:chgData name="vineeth mathangi" userId="7329b9561d1018e2" providerId="LiveId" clId="{11C0DD21-DBAF-4734-935E-3211C57DCA5D}" dt="2021-12-07T23:06:48.118" v="4144" actId="47"/>
        <pc:sldMkLst>
          <pc:docMk/>
          <pc:sldMk cId="2923497353" sldId="338"/>
        </pc:sldMkLst>
      </pc:sldChg>
      <pc:sldChg chg="new del">
        <pc:chgData name="vineeth mathangi" userId="7329b9561d1018e2" providerId="LiveId" clId="{11C0DD21-DBAF-4734-935E-3211C57DCA5D}" dt="2021-12-07T23:06:48.085" v="4143" actId="47"/>
        <pc:sldMkLst>
          <pc:docMk/>
          <pc:sldMk cId="4159454094" sldId="339"/>
        </pc:sldMkLst>
      </pc:sldChg>
      <pc:sldChg chg="new del">
        <pc:chgData name="vineeth mathangi" userId="7329b9561d1018e2" providerId="LiveId" clId="{11C0DD21-DBAF-4734-935E-3211C57DCA5D}" dt="2021-12-07T23:06:47.586" v="4142" actId="47"/>
        <pc:sldMkLst>
          <pc:docMk/>
          <pc:sldMk cId="1828559907" sldId="340"/>
        </pc:sldMkLst>
      </pc:sldChg>
      <pc:sldChg chg="new del">
        <pc:chgData name="vineeth mathangi" userId="7329b9561d1018e2" providerId="LiveId" clId="{11C0DD21-DBAF-4734-935E-3211C57DCA5D}" dt="2021-12-07T23:06:47.385" v="4141" actId="47"/>
        <pc:sldMkLst>
          <pc:docMk/>
          <pc:sldMk cId="1932483594" sldId="341"/>
        </pc:sldMkLst>
      </pc:sldChg>
      <pc:sldChg chg="new del">
        <pc:chgData name="vineeth mathangi" userId="7329b9561d1018e2" providerId="LiveId" clId="{11C0DD21-DBAF-4734-935E-3211C57DCA5D}" dt="2021-12-07T23:06:47.226" v="4140" actId="47"/>
        <pc:sldMkLst>
          <pc:docMk/>
          <pc:sldMk cId="1453794710" sldId="342"/>
        </pc:sldMkLst>
      </pc:sldChg>
      <pc:sldChg chg="new del">
        <pc:chgData name="vineeth mathangi" userId="7329b9561d1018e2" providerId="LiveId" clId="{11C0DD21-DBAF-4734-935E-3211C57DCA5D}" dt="2021-12-07T23:06:46.975" v="4139" actId="47"/>
        <pc:sldMkLst>
          <pc:docMk/>
          <pc:sldMk cId="1894348402" sldId="343"/>
        </pc:sldMkLst>
      </pc:sldChg>
      <pc:sldChg chg="new del">
        <pc:chgData name="vineeth mathangi" userId="7329b9561d1018e2" providerId="LiveId" clId="{11C0DD21-DBAF-4734-935E-3211C57DCA5D}" dt="2021-12-07T23:06:46.025" v="4138" actId="47"/>
        <pc:sldMkLst>
          <pc:docMk/>
          <pc:sldMk cId="3633694618" sldId="344"/>
        </pc:sldMkLst>
      </pc:sldChg>
      <pc:sldChg chg="new del">
        <pc:chgData name="vineeth mathangi" userId="7329b9561d1018e2" providerId="LiveId" clId="{11C0DD21-DBAF-4734-935E-3211C57DCA5D}" dt="2021-12-07T23:06:45.987" v="4137" actId="47"/>
        <pc:sldMkLst>
          <pc:docMk/>
          <pc:sldMk cId="1159954916" sldId="345"/>
        </pc:sldMkLst>
      </pc:sldChg>
      <pc:sldChg chg="new del">
        <pc:chgData name="vineeth mathangi" userId="7329b9561d1018e2" providerId="LiveId" clId="{11C0DD21-DBAF-4734-935E-3211C57DCA5D}" dt="2021-12-07T23:06:45.956" v="4136" actId="47"/>
        <pc:sldMkLst>
          <pc:docMk/>
          <pc:sldMk cId="3809789263" sldId="346"/>
        </pc:sldMkLst>
      </pc:sldChg>
      <pc:sldChg chg="new del">
        <pc:chgData name="vineeth mathangi" userId="7329b9561d1018e2" providerId="LiveId" clId="{11C0DD21-DBAF-4734-935E-3211C57DCA5D}" dt="2021-12-07T23:06:45.924" v="4135" actId="47"/>
        <pc:sldMkLst>
          <pc:docMk/>
          <pc:sldMk cId="2449924700" sldId="347"/>
        </pc:sldMkLst>
      </pc:sldChg>
      <pc:sldChg chg="new del">
        <pc:chgData name="vineeth mathangi" userId="7329b9561d1018e2" providerId="LiveId" clId="{11C0DD21-DBAF-4734-935E-3211C57DCA5D}" dt="2021-12-07T23:06:45.893" v="4134" actId="47"/>
        <pc:sldMkLst>
          <pc:docMk/>
          <pc:sldMk cId="4195609410" sldId="348"/>
        </pc:sldMkLst>
      </pc:sldChg>
      <pc:sldChg chg="new del">
        <pc:chgData name="vineeth mathangi" userId="7329b9561d1018e2" providerId="LiveId" clId="{11C0DD21-DBAF-4734-935E-3211C57DCA5D}" dt="2021-12-07T23:06:45.861" v="4133" actId="47"/>
        <pc:sldMkLst>
          <pc:docMk/>
          <pc:sldMk cId="1927724449" sldId="349"/>
        </pc:sldMkLst>
      </pc:sldChg>
      <pc:sldChg chg="new del">
        <pc:chgData name="vineeth mathangi" userId="7329b9561d1018e2" providerId="LiveId" clId="{11C0DD21-DBAF-4734-935E-3211C57DCA5D}" dt="2021-12-07T23:06:45.830" v="4132" actId="47"/>
        <pc:sldMkLst>
          <pc:docMk/>
          <pc:sldMk cId="3428758090" sldId="350"/>
        </pc:sldMkLst>
      </pc:sldChg>
      <pc:sldChg chg="new del">
        <pc:chgData name="vineeth mathangi" userId="7329b9561d1018e2" providerId="LiveId" clId="{11C0DD21-DBAF-4734-935E-3211C57DCA5D}" dt="2021-12-07T23:06:45.799" v="4131" actId="47"/>
        <pc:sldMkLst>
          <pc:docMk/>
          <pc:sldMk cId="1684274471" sldId="351"/>
        </pc:sldMkLst>
      </pc:sldChg>
      <pc:sldChg chg="new del">
        <pc:chgData name="vineeth mathangi" userId="7329b9561d1018e2" providerId="LiveId" clId="{11C0DD21-DBAF-4734-935E-3211C57DCA5D}" dt="2021-12-07T23:06:45.755" v="4130" actId="47"/>
        <pc:sldMkLst>
          <pc:docMk/>
          <pc:sldMk cId="1337392728" sldId="352"/>
        </pc:sldMkLst>
      </pc:sldChg>
      <pc:sldChg chg="new del">
        <pc:chgData name="vineeth mathangi" userId="7329b9561d1018e2" providerId="LiveId" clId="{11C0DD21-DBAF-4734-935E-3211C57DCA5D}" dt="2021-12-07T23:06:45.724" v="4129" actId="47"/>
        <pc:sldMkLst>
          <pc:docMk/>
          <pc:sldMk cId="3146723086" sldId="353"/>
        </pc:sldMkLst>
      </pc:sldChg>
      <pc:sldChg chg="new del">
        <pc:chgData name="vineeth mathangi" userId="7329b9561d1018e2" providerId="LiveId" clId="{11C0DD21-DBAF-4734-935E-3211C57DCA5D}" dt="2021-12-07T23:06:45.693" v="4128" actId="47"/>
        <pc:sldMkLst>
          <pc:docMk/>
          <pc:sldMk cId="3212298174" sldId="354"/>
        </pc:sldMkLst>
      </pc:sldChg>
      <pc:sldChg chg="new del">
        <pc:chgData name="vineeth mathangi" userId="7329b9561d1018e2" providerId="LiveId" clId="{11C0DD21-DBAF-4734-935E-3211C57DCA5D}" dt="2021-12-07T23:06:45.661" v="4127" actId="47"/>
        <pc:sldMkLst>
          <pc:docMk/>
          <pc:sldMk cId="3416505098" sldId="355"/>
        </pc:sldMkLst>
      </pc:sldChg>
      <pc:sldChg chg="new del">
        <pc:chgData name="vineeth mathangi" userId="7329b9561d1018e2" providerId="LiveId" clId="{11C0DD21-DBAF-4734-935E-3211C57DCA5D}" dt="2021-12-07T23:06:45.614" v="4126" actId="47"/>
        <pc:sldMkLst>
          <pc:docMk/>
          <pc:sldMk cId="650460380" sldId="356"/>
        </pc:sldMkLst>
      </pc:sldChg>
      <pc:sldChg chg="new del">
        <pc:chgData name="vineeth mathangi" userId="7329b9561d1018e2" providerId="LiveId" clId="{11C0DD21-DBAF-4734-935E-3211C57DCA5D}" dt="2021-12-07T23:06:45.599" v="4125" actId="47"/>
        <pc:sldMkLst>
          <pc:docMk/>
          <pc:sldMk cId="3598662736" sldId="357"/>
        </pc:sldMkLst>
      </pc:sldChg>
      <pc:sldChg chg="new del">
        <pc:chgData name="vineeth mathangi" userId="7329b9561d1018e2" providerId="LiveId" clId="{11C0DD21-DBAF-4734-935E-3211C57DCA5D}" dt="2021-12-07T23:06:45.567" v="4124" actId="47"/>
        <pc:sldMkLst>
          <pc:docMk/>
          <pc:sldMk cId="3794887472" sldId="358"/>
        </pc:sldMkLst>
      </pc:sldChg>
      <pc:sldChg chg="new del">
        <pc:chgData name="vineeth mathangi" userId="7329b9561d1018e2" providerId="LiveId" clId="{11C0DD21-DBAF-4734-935E-3211C57DCA5D}" dt="2021-12-07T23:06:45.520" v="4123" actId="47"/>
        <pc:sldMkLst>
          <pc:docMk/>
          <pc:sldMk cId="745266046" sldId="359"/>
        </pc:sldMkLst>
      </pc:sldChg>
      <pc:sldChg chg="new del">
        <pc:chgData name="vineeth mathangi" userId="7329b9561d1018e2" providerId="LiveId" clId="{11C0DD21-DBAF-4734-935E-3211C57DCA5D}" dt="2021-12-07T23:06:45.496" v="4122" actId="47"/>
        <pc:sldMkLst>
          <pc:docMk/>
          <pc:sldMk cId="3126788752" sldId="360"/>
        </pc:sldMkLst>
      </pc:sldChg>
      <pc:sldChg chg="new del">
        <pc:chgData name="vineeth mathangi" userId="7329b9561d1018e2" providerId="LiveId" clId="{11C0DD21-DBAF-4734-935E-3211C57DCA5D}" dt="2021-12-07T23:06:45.465" v="4121" actId="47"/>
        <pc:sldMkLst>
          <pc:docMk/>
          <pc:sldMk cId="1003090155" sldId="361"/>
        </pc:sldMkLst>
      </pc:sldChg>
      <pc:sldChg chg="new del">
        <pc:chgData name="vineeth mathangi" userId="7329b9561d1018e2" providerId="LiveId" clId="{11C0DD21-DBAF-4734-935E-3211C57DCA5D}" dt="2021-12-07T23:06:45.434" v="4120" actId="47"/>
        <pc:sldMkLst>
          <pc:docMk/>
          <pc:sldMk cId="165915245" sldId="362"/>
        </pc:sldMkLst>
      </pc:sldChg>
      <pc:sldChg chg="new del">
        <pc:chgData name="vineeth mathangi" userId="7329b9561d1018e2" providerId="LiveId" clId="{11C0DD21-DBAF-4734-935E-3211C57DCA5D}" dt="2021-12-07T23:06:45.402" v="4119" actId="47"/>
        <pc:sldMkLst>
          <pc:docMk/>
          <pc:sldMk cId="1237623201" sldId="363"/>
        </pc:sldMkLst>
      </pc:sldChg>
      <pc:sldChg chg="new del">
        <pc:chgData name="vineeth mathangi" userId="7329b9561d1018e2" providerId="LiveId" clId="{11C0DD21-DBAF-4734-935E-3211C57DCA5D}" dt="2021-12-07T23:06:45.371" v="4118" actId="47"/>
        <pc:sldMkLst>
          <pc:docMk/>
          <pc:sldMk cId="695021199" sldId="364"/>
        </pc:sldMkLst>
      </pc:sldChg>
      <pc:sldChg chg="new del">
        <pc:chgData name="vineeth mathangi" userId="7329b9561d1018e2" providerId="LiveId" clId="{11C0DD21-DBAF-4734-935E-3211C57DCA5D}" dt="2021-12-07T23:06:45.308" v="4117" actId="47"/>
        <pc:sldMkLst>
          <pc:docMk/>
          <pc:sldMk cId="239099211" sldId="365"/>
        </pc:sldMkLst>
      </pc:sldChg>
      <pc:sldChg chg="new del">
        <pc:chgData name="vineeth mathangi" userId="7329b9561d1018e2" providerId="LiveId" clId="{11C0DD21-DBAF-4734-935E-3211C57DCA5D}" dt="2021-12-07T23:06:45.292" v="4116" actId="47"/>
        <pc:sldMkLst>
          <pc:docMk/>
          <pc:sldMk cId="2543365862" sldId="366"/>
        </pc:sldMkLst>
      </pc:sldChg>
      <pc:sldChg chg="new del">
        <pc:chgData name="vineeth mathangi" userId="7329b9561d1018e2" providerId="LiveId" clId="{11C0DD21-DBAF-4734-935E-3211C57DCA5D}" dt="2021-12-07T23:06:45.262" v="4115" actId="47"/>
        <pc:sldMkLst>
          <pc:docMk/>
          <pc:sldMk cId="320625331" sldId="367"/>
        </pc:sldMkLst>
      </pc:sldChg>
      <pc:sldChg chg="new del">
        <pc:chgData name="vineeth mathangi" userId="7329b9561d1018e2" providerId="LiveId" clId="{11C0DD21-DBAF-4734-935E-3211C57DCA5D}" dt="2021-12-07T23:06:45.231" v="4114" actId="47"/>
        <pc:sldMkLst>
          <pc:docMk/>
          <pc:sldMk cId="884423303" sldId="368"/>
        </pc:sldMkLst>
      </pc:sldChg>
      <pc:sldChg chg="new del">
        <pc:chgData name="vineeth mathangi" userId="7329b9561d1018e2" providerId="LiveId" clId="{11C0DD21-DBAF-4734-935E-3211C57DCA5D}" dt="2021-12-07T23:06:45.199" v="4113" actId="47"/>
        <pc:sldMkLst>
          <pc:docMk/>
          <pc:sldMk cId="3637250136" sldId="369"/>
        </pc:sldMkLst>
      </pc:sldChg>
      <pc:sldChg chg="new del">
        <pc:chgData name="vineeth mathangi" userId="7329b9561d1018e2" providerId="LiveId" clId="{11C0DD21-DBAF-4734-935E-3211C57DCA5D}" dt="2021-12-07T23:06:45.168" v="4112" actId="47"/>
        <pc:sldMkLst>
          <pc:docMk/>
          <pc:sldMk cId="3088333167" sldId="370"/>
        </pc:sldMkLst>
      </pc:sldChg>
      <pc:sldChg chg="new del">
        <pc:chgData name="vineeth mathangi" userId="7329b9561d1018e2" providerId="LiveId" clId="{11C0DD21-DBAF-4734-935E-3211C57DCA5D}" dt="2021-12-07T23:06:45.136" v="4111" actId="47"/>
        <pc:sldMkLst>
          <pc:docMk/>
          <pc:sldMk cId="295704549" sldId="371"/>
        </pc:sldMkLst>
      </pc:sldChg>
      <pc:sldChg chg="new del">
        <pc:chgData name="vineeth mathangi" userId="7329b9561d1018e2" providerId="LiveId" clId="{11C0DD21-DBAF-4734-935E-3211C57DCA5D}" dt="2021-12-07T23:06:45.105" v="4110" actId="47"/>
        <pc:sldMkLst>
          <pc:docMk/>
          <pc:sldMk cId="1624946955" sldId="372"/>
        </pc:sldMkLst>
      </pc:sldChg>
      <pc:sldChg chg="new del">
        <pc:chgData name="vineeth mathangi" userId="7329b9561d1018e2" providerId="LiveId" clId="{11C0DD21-DBAF-4734-935E-3211C57DCA5D}" dt="2021-12-07T23:06:45.073" v="4109" actId="47"/>
        <pc:sldMkLst>
          <pc:docMk/>
          <pc:sldMk cId="273800877" sldId="373"/>
        </pc:sldMkLst>
      </pc:sldChg>
      <pc:sldChg chg="new del">
        <pc:chgData name="vineeth mathangi" userId="7329b9561d1018e2" providerId="LiveId" clId="{11C0DD21-DBAF-4734-935E-3211C57DCA5D}" dt="2021-12-07T23:06:45.027" v="4108" actId="47"/>
        <pc:sldMkLst>
          <pc:docMk/>
          <pc:sldMk cId="2118424719" sldId="374"/>
        </pc:sldMkLst>
      </pc:sldChg>
      <pc:sldChg chg="new del">
        <pc:chgData name="vineeth mathangi" userId="7329b9561d1018e2" providerId="LiveId" clId="{11C0DD21-DBAF-4734-935E-3211C57DCA5D}" dt="2021-12-07T23:06:45.001" v="4107" actId="47"/>
        <pc:sldMkLst>
          <pc:docMk/>
          <pc:sldMk cId="606345288" sldId="375"/>
        </pc:sldMkLst>
      </pc:sldChg>
      <pc:sldChg chg="new del">
        <pc:chgData name="vineeth mathangi" userId="7329b9561d1018e2" providerId="LiveId" clId="{11C0DD21-DBAF-4734-935E-3211C57DCA5D}" dt="2021-12-07T23:06:44.985" v="4106" actId="47"/>
        <pc:sldMkLst>
          <pc:docMk/>
          <pc:sldMk cId="2580315687" sldId="376"/>
        </pc:sldMkLst>
      </pc:sldChg>
      <pc:sldChg chg="new del">
        <pc:chgData name="vineeth mathangi" userId="7329b9561d1018e2" providerId="LiveId" clId="{11C0DD21-DBAF-4734-935E-3211C57DCA5D}" dt="2021-12-07T23:06:44.944" v="4105" actId="47"/>
        <pc:sldMkLst>
          <pc:docMk/>
          <pc:sldMk cId="1710738480" sldId="377"/>
        </pc:sldMkLst>
      </pc:sldChg>
      <pc:sldChg chg="new del">
        <pc:chgData name="vineeth mathangi" userId="7329b9561d1018e2" providerId="LiveId" clId="{11C0DD21-DBAF-4734-935E-3211C57DCA5D}" dt="2021-12-07T23:06:44.908" v="4104" actId="47"/>
        <pc:sldMkLst>
          <pc:docMk/>
          <pc:sldMk cId="335120120" sldId="378"/>
        </pc:sldMkLst>
      </pc:sldChg>
      <pc:sldChg chg="new del">
        <pc:chgData name="vineeth mathangi" userId="7329b9561d1018e2" providerId="LiveId" clId="{11C0DD21-DBAF-4734-935E-3211C57DCA5D}" dt="2021-12-07T23:06:44.876" v="4103" actId="47"/>
        <pc:sldMkLst>
          <pc:docMk/>
          <pc:sldMk cId="1123164465" sldId="379"/>
        </pc:sldMkLst>
      </pc:sldChg>
      <pc:sldChg chg="new del">
        <pc:chgData name="vineeth mathangi" userId="7329b9561d1018e2" providerId="LiveId" clId="{11C0DD21-DBAF-4734-935E-3211C57DCA5D}" dt="2021-12-07T23:06:44.829" v="4102" actId="47"/>
        <pc:sldMkLst>
          <pc:docMk/>
          <pc:sldMk cId="231599311" sldId="380"/>
        </pc:sldMkLst>
      </pc:sldChg>
      <pc:sldChg chg="new del">
        <pc:chgData name="vineeth mathangi" userId="7329b9561d1018e2" providerId="LiveId" clId="{11C0DD21-DBAF-4734-935E-3211C57DCA5D}" dt="2021-12-07T23:06:44.798" v="4101" actId="47"/>
        <pc:sldMkLst>
          <pc:docMk/>
          <pc:sldMk cId="2684489230" sldId="381"/>
        </pc:sldMkLst>
      </pc:sldChg>
      <pc:sldChg chg="new del">
        <pc:chgData name="vineeth mathangi" userId="7329b9561d1018e2" providerId="LiveId" clId="{11C0DD21-DBAF-4734-935E-3211C57DCA5D}" dt="2021-12-07T23:06:44.773" v="4100" actId="47"/>
        <pc:sldMkLst>
          <pc:docMk/>
          <pc:sldMk cId="1184636447" sldId="382"/>
        </pc:sldMkLst>
      </pc:sldChg>
      <pc:sldChg chg="new del">
        <pc:chgData name="vineeth mathangi" userId="7329b9561d1018e2" providerId="LiveId" clId="{11C0DD21-DBAF-4734-935E-3211C57DCA5D}" dt="2021-12-07T23:06:44.742" v="4099" actId="47"/>
        <pc:sldMkLst>
          <pc:docMk/>
          <pc:sldMk cId="2012177971" sldId="383"/>
        </pc:sldMkLst>
      </pc:sldChg>
      <pc:sldChg chg="new del">
        <pc:chgData name="vineeth mathangi" userId="7329b9561d1018e2" providerId="LiveId" clId="{11C0DD21-DBAF-4734-935E-3211C57DCA5D}" dt="2021-12-07T23:06:44.709" v="4098" actId="47"/>
        <pc:sldMkLst>
          <pc:docMk/>
          <pc:sldMk cId="549152201" sldId="384"/>
        </pc:sldMkLst>
      </pc:sldChg>
      <pc:sldChg chg="new del">
        <pc:chgData name="vineeth mathangi" userId="7329b9561d1018e2" providerId="LiveId" clId="{11C0DD21-DBAF-4734-935E-3211C57DCA5D}" dt="2021-12-07T23:06:44.677" v="4097" actId="47"/>
        <pc:sldMkLst>
          <pc:docMk/>
          <pc:sldMk cId="2497725759" sldId="385"/>
        </pc:sldMkLst>
      </pc:sldChg>
      <pc:sldChg chg="new del">
        <pc:chgData name="vineeth mathangi" userId="7329b9561d1018e2" providerId="LiveId" clId="{11C0DD21-DBAF-4734-935E-3211C57DCA5D}" dt="2021-12-07T23:06:44.646" v="4096" actId="47"/>
        <pc:sldMkLst>
          <pc:docMk/>
          <pc:sldMk cId="1017782148" sldId="386"/>
        </pc:sldMkLst>
      </pc:sldChg>
      <pc:sldChg chg="new del">
        <pc:chgData name="vineeth mathangi" userId="7329b9561d1018e2" providerId="LiveId" clId="{11C0DD21-DBAF-4734-935E-3211C57DCA5D}" dt="2021-12-07T23:06:44.615" v="4095" actId="47"/>
        <pc:sldMkLst>
          <pc:docMk/>
          <pc:sldMk cId="3772743030" sldId="387"/>
        </pc:sldMkLst>
      </pc:sldChg>
      <pc:sldChg chg="new del">
        <pc:chgData name="vineeth mathangi" userId="7329b9561d1018e2" providerId="LiveId" clId="{11C0DD21-DBAF-4734-935E-3211C57DCA5D}" dt="2021-12-07T23:06:44.582" v="4094" actId="47"/>
        <pc:sldMkLst>
          <pc:docMk/>
          <pc:sldMk cId="2198568644" sldId="388"/>
        </pc:sldMkLst>
      </pc:sldChg>
      <pc:sldChg chg="new del">
        <pc:chgData name="vineeth mathangi" userId="7329b9561d1018e2" providerId="LiveId" clId="{11C0DD21-DBAF-4734-935E-3211C57DCA5D}" dt="2021-12-07T23:06:44.548" v="4093" actId="47"/>
        <pc:sldMkLst>
          <pc:docMk/>
          <pc:sldMk cId="1498165930" sldId="389"/>
        </pc:sldMkLst>
      </pc:sldChg>
      <pc:sldChg chg="new del">
        <pc:chgData name="vineeth mathangi" userId="7329b9561d1018e2" providerId="LiveId" clId="{11C0DD21-DBAF-4734-935E-3211C57DCA5D}" dt="2021-12-07T23:06:44.502" v="4092" actId="47"/>
        <pc:sldMkLst>
          <pc:docMk/>
          <pc:sldMk cId="1865015932" sldId="390"/>
        </pc:sldMkLst>
      </pc:sldChg>
      <pc:sldChg chg="new del">
        <pc:chgData name="vineeth mathangi" userId="7329b9561d1018e2" providerId="LiveId" clId="{11C0DD21-DBAF-4734-935E-3211C57DCA5D}" dt="2021-12-07T23:06:44.471" v="4091" actId="47"/>
        <pc:sldMkLst>
          <pc:docMk/>
          <pc:sldMk cId="2306437647" sldId="391"/>
        </pc:sldMkLst>
      </pc:sldChg>
      <pc:sldChg chg="new del">
        <pc:chgData name="vineeth mathangi" userId="7329b9561d1018e2" providerId="LiveId" clId="{11C0DD21-DBAF-4734-935E-3211C57DCA5D}" dt="2021-12-07T23:06:44.440" v="4090" actId="47"/>
        <pc:sldMkLst>
          <pc:docMk/>
          <pc:sldMk cId="151084002" sldId="392"/>
        </pc:sldMkLst>
      </pc:sldChg>
      <pc:sldChg chg="new del">
        <pc:chgData name="vineeth mathangi" userId="7329b9561d1018e2" providerId="LiveId" clId="{11C0DD21-DBAF-4734-935E-3211C57DCA5D}" dt="2021-12-07T23:06:44.408" v="4089" actId="47"/>
        <pc:sldMkLst>
          <pc:docMk/>
          <pc:sldMk cId="3539805153" sldId="393"/>
        </pc:sldMkLst>
      </pc:sldChg>
      <pc:sldChg chg="new del">
        <pc:chgData name="vineeth mathangi" userId="7329b9561d1018e2" providerId="LiveId" clId="{11C0DD21-DBAF-4734-935E-3211C57DCA5D}" dt="2021-12-07T23:06:44.381" v="4088" actId="47"/>
        <pc:sldMkLst>
          <pc:docMk/>
          <pc:sldMk cId="3752252390" sldId="394"/>
        </pc:sldMkLst>
      </pc:sldChg>
      <pc:sldChg chg="new del">
        <pc:chgData name="vineeth mathangi" userId="7329b9561d1018e2" providerId="LiveId" clId="{11C0DD21-DBAF-4734-935E-3211C57DCA5D}" dt="2021-12-07T23:06:44.345" v="4087" actId="47"/>
        <pc:sldMkLst>
          <pc:docMk/>
          <pc:sldMk cId="2922276436" sldId="395"/>
        </pc:sldMkLst>
      </pc:sldChg>
      <pc:sldChg chg="new del">
        <pc:chgData name="vineeth mathangi" userId="7329b9561d1018e2" providerId="LiveId" clId="{11C0DD21-DBAF-4734-935E-3211C57DCA5D}" dt="2021-12-07T23:06:44.314" v="4086" actId="47"/>
        <pc:sldMkLst>
          <pc:docMk/>
          <pc:sldMk cId="984060471" sldId="396"/>
        </pc:sldMkLst>
      </pc:sldChg>
      <pc:sldChg chg="new del">
        <pc:chgData name="vineeth mathangi" userId="7329b9561d1018e2" providerId="LiveId" clId="{11C0DD21-DBAF-4734-935E-3211C57DCA5D}" dt="2021-12-07T23:06:44.269" v="4085" actId="47"/>
        <pc:sldMkLst>
          <pc:docMk/>
          <pc:sldMk cId="3027730125" sldId="397"/>
        </pc:sldMkLst>
      </pc:sldChg>
      <pc:sldChg chg="new del">
        <pc:chgData name="vineeth mathangi" userId="7329b9561d1018e2" providerId="LiveId" clId="{11C0DD21-DBAF-4734-935E-3211C57DCA5D}" dt="2021-12-07T23:06:44.237" v="4084" actId="47"/>
        <pc:sldMkLst>
          <pc:docMk/>
          <pc:sldMk cId="4102770212" sldId="398"/>
        </pc:sldMkLst>
      </pc:sldChg>
      <pc:sldChg chg="new del">
        <pc:chgData name="vineeth mathangi" userId="7329b9561d1018e2" providerId="LiveId" clId="{11C0DD21-DBAF-4734-935E-3211C57DCA5D}" dt="2021-12-07T23:06:44.206" v="4083" actId="47"/>
        <pc:sldMkLst>
          <pc:docMk/>
          <pc:sldMk cId="1554645642" sldId="399"/>
        </pc:sldMkLst>
      </pc:sldChg>
      <pc:sldChg chg="new del">
        <pc:chgData name="vineeth mathangi" userId="7329b9561d1018e2" providerId="LiveId" clId="{11C0DD21-DBAF-4734-935E-3211C57DCA5D}" dt="2021-12-07T23:06:44.159" v="4082" actId="47"/>
        <pc:sldMkLst>
          <pc:docMk/>
          <pc:sldMk cId="2901796461" sldId="400"/>
        </pc:sldMkLst>
      </pc:sldChg>
      <pc:sldChg chg="new del">
        <pc:chgData name="vineeth mathangi" userId="7329b9561d1018e2" providerId="LiveId" clId="{11C0DD21-DBAF-4734-935E-3211C57DCA5D}" dt="2021-12-07T23:06:44.143" v="4081" actId="47"/>
        <pc:sldMkLst>
          <pc:docMk/>
          <pc:sldMk cId="370142550" sldId="401"/>
        </pc:sldMkLst>
      </pc:sldChg>
      <pc:sldChg chg="new del">
        <pc:chgData name="vineeth mathangi" userId="7329b9561d1018e2" providerId="LiveId" clId="{11C0DD21-DBAF-4734-935E-3211C57DCA5D}" dt="2021-12-07T23:06:44.112" v="4080" actId="47"/>
        <pc:sldMkLst>
          <pc:docMk/>
          <pc:sldMk cId="3153369305" sldId="402"/>
        </pc:sldMkLst>
      </pc:sldChg>
      <pc:sldChg chg="new del">
        <pc:chgData name="vineeth mathangi" userId="7329b9561d1018e2" providerId="LiveId" clId="{11C0DD21-DBAF-4734-935E-3211C57DCA5D}" dt="2021-12-07T23:06:44.081" v="4079" actId="47"/>
        <pc:sldMkLst>
          <pc:docMk/>
          <pc:sldMk cId="2304129201" sldId="403"/>
        </pc:sldMkLst>
      </pc:sldChg>
      <pc:sldChg chg="new del">
        <pc:chgData name="vineeth mathangi" userId="7329b9561d1018e2" providerId="LiveId" clId="{11C0DD21-DBAF-4734-935E-3211C57DCA5D}" dt="2021-12-07T23:06:44.049" v="4078" actId="47"/>
        <pc:sldMkLst>
          <pc:docMk/>
          <pc:sldMk cId="311895696" sldId="404"/>
        </pc:sldMkLst>
      </pc:sldChg>
      <pc:sldChg chg="new del">
        <pc:chgData name="vineeth mathangi" userId="7329b9561d1018e2" providerId="LiveId" clId="{11C0DD21-DBAF-4734-935E-3211C57DCA5D}" dt="2021-12-07T23:06:44.004" v="4077" actId="47"/>
        <pc:sldMkLst>
          <pc:docMk/>
          <pc:sldMk cId="3658291167" sldId="405"/>
        </pc:sldMkLst>
      </pc:sldChg>
      <pc:sldChg chg="new del">
        <pc:chgData name="vineeth mathangi" userId="7329b9561d1018e2" providerId="LiveId" clId="{11C0DD21-DBAF-4734-935E-3211C57DCA5D}" dt="2021-12-07T23:06:43.972" v="4076" actId="47"/>
        <pc:sldMkLst>
          <pc:docMk/>
          <pc:sldMk cId="2957447025" sldId="406"/>
        </pc:sldMkLst>
      </pc:sldChg>
      <pc:sldChg chg="new del">
        <pc:chgData name="vineeth mathangi" userId="7329b9561d1018e2" providerId="LiveId" clId="{11C0DD21-DBAF-4734-935E-3211C57DCA5D}" dt="2021-12-07T23:06:43.941" v="4075" actId="47"/>
        <pc:sldMkLst>
          <pc:docMk/>
          <pc:sldMk cId="192023439" sldId="407"/>
        </pc:sldMkLst>
      </pc:sldChg>
      <pc:sldChg chg="new del">
        <pc:chgData name="vineeth mathangi" userId="7329b9561d1018e2" providerId="LiveId" clId="{11C0DD21-DBAF-4734-935E-3211C57DCA5D}" dt="2021-12-07T23:06:43.910" v="4074" actId="47"/>
        <pc:sldMkLst>
          <pc:docMk/>
          <pc:sldMk cId="1653344850" sldId="408"/>
        </pc:sldMkLst>
      </pc:sldChg>
      <pc:sldChg chg="new del">
        <pc:chgData name="vineeth mathangi" userId="7329b9561d1018e2" providerId="LiveId" clId="{11C0DD21-DBAF-4734-935E-3211C57DCA5D}" dt="2021-12-07T23:06:43.880" v="4073" actId="47"/>
        <pc:sldMkLst>
          <pc:docMk/>
          <pc:sldMk cId="1729544923" sldId="409"/>
        </pc:sldMkLst>
      </pc:sldChg>
      <pc:sldChg chg="new del">
        <pc:chgData name="vineeth mathangi" userId="7329b9561d1018e2" providerId="LiveId" clId="{11C0DD21-DBAF-4734-935E-3211C57DCA5D}" dt="2021-12-07T23:06:43.847" v="4072" actId="47"/>
        <pc:sldMkLst>
          <pc:docMk/>
          <pc:sldMk cId="2684812537" sldId="410"/>
        </pc:sldMkLst>
      </pc:sldChg>
      <pc:sldChg chg="new del">
        <pc:chgData name="vineeth mathangi" userId="7329b9561d1018e2" providerId="LiveId" clId="{11C0DD21-DBAF-4734-935E-3211C57DCA5D}" dt="2021-12-07T23:06:43.816" v="4071" actId="47"/>
        <pc:sldMkLst>
          <pc:docMk/>
          <pc:sldMk cId="3447568786" sldId="411"/>
        </pc:sldMkLst>
      </pc:sldChg>
      <pc:sldChg chg="new del">
        <pc:chgData name="vineeth mathangi" userId="7329b9561d1018e2" providerId="LiveId" clId="{11C0DD21-DBAF-4734-935E-3211C57DCA5D}" dt="2021-12-07T23:06:43.784" v="4070" actId="47"/>
        <pc:sldMkLst>
          <pc:docMk/>
          <pc:sldMk cId="3656798955" sldId="412"/>
        </pc:sldMkLst>
      </pc:sldChg>
      <pc:sldChg chg="new del">
        <pc:chgData name="vineeth mathangi" userId="7329b9561d1018e2" providerId="LiveId" clId="{11C0DD21-DBAF-4734-935E-3211C57DCA5D}" dt="2021-12-07T23:06:43.754" v="4069" actId="47"/>
        <pc:sldMkLst>
          <pc:docMk/>
          <pc:sldMk cId="271044238" sldId="413"/>
        </pc:sldMkLst>
      </pc:sldChg>
      <pc:sldChg chg="new del">
        <pc:chgData name="vineeth mathangi" userId="7329b9561d1018e2" providerId="LiveId" clId="{11C0DD21-DBAF-4734-935E-3211C57DCA5D}" dt="2021-12-07T23:06:43.707" v="4068" actId="47"/>
        <pc:sldMkLst>
          <pc:docMk/>
          <pc:sldMk cId="2597339548" sldId="414"/>
        </pc:sldMkLst>
      </pc:sldChg>
      <pc:sldChg chg="new del">
        <pc:chgData name="vineeth mathangi" userId="7329b9561d1018e2" providerId="LiveId" clId="{11C0DD21-DBAF-4734-935E-3211C57DCA5D}" dt="2021-12-07T23:06:43.675" v="4067" actId="47"/>
        <pc:sldMkLst>
          <pc:docMk/>
          <pc:sldMk cId="2694725272" sldId="415"/>
        </pc:sldMkLst>
      </pc:sldChg>
      <pc:sldChg chg="new del">
        <pc:chgData name="vineeth mathangi" userId="7329b9561d1018e2" providerId="LiveId" clId="{11C0DD21-DBAF-4734-935E-3211C57DCA5D}" dt="2021-12-07T23:06:43.644" v="4066" actId="47"/>
        <pc:sldMkLst>
          <pc:docMk/>
          <pc:sldMk cId="3098072047" sldId="416"/>
        </pc:sldMkLst>
      </pc:sldChg>
      <pc:sldChg chg="new del">
        <pc:chgData name="vineeth mathangi" userId="7329b9561d1018e2" providerId="LiveId" clId="{11C0DD21-DBAF-4734-935E-3211C57DCA5D}" dt="2021-12-07T23:06:43.613" v="4065" actId="47"/>
        <pc:sldMkLst>
          <pc:docMk/>
          <pc:sldMk cId="2472582642" sldId="417"/>
        </pc:sldMkLst>
      </pc:sldChg>
      <pc:sldChg chg="new del">
        <pc:chgData name="vineeth mathangi" userId="7329b9561d1018e2" providerId="LiveId" clId="{11C0DD21-DBAF-4734-935E-3211C57DCA5D}" dt="2021-12-07T23:06:43.579" v="4064" actId="47"/>
        <pc:sldMkLst>
          <pc:docMk/>
          <pc:sldMk cId="1761933225" sldId="418"/>
        </pc:sldMkLst>
      </pc:sldChg>
      <pc:sldChg chg="new del">
        <pc:chgData name="vineeth mathangi" userId="7329b9561d1018e2" providerId="LiveId" clId="{11C0DD21-DBAF-4734-935E-3211C57DCA5D}" dt="2021-12-07T23:06:43.544" v="4063" actId="47"/>
        <pc:sldMkLst>
          <pc:docMk/>
          <pc:sldMk cId="509267893" sldId="419"/>
        </pc:sldMkLst>
      </pc:sldChg>
      <pc:sldChg chg="new del">
        <pc:chgData name="vineeth mathangi" userId="7329b9561d1018e2" providerId="LiveId" clId="{11C0DD21-DBAF-4734-935E-3211C57DCA5D}" dt="2021-12-07T23:06:43.513" v="4062" actId="47"/>
        <pc:sldMkLst>
          <pc:docMk/>
          <pc:sldMk cId="3472634212" sldId="420"/>
        </pc:sldMkLst>
      </pc:sldChg>
      <pc:sldChg chg="new del">
        <pc:chgData name="vineeth mathangi" userId="7329b9561d1018e2" providerId="LiveId" clId="{11C0DD21-DBAF-4734-935E-3211C57DCA5D}" dt="2021-12-07T23:06:43.479" v="4061" actId="47"/>
        <pc:sldMkLst>
          <pc:docMk/>
          <pc:sldMk cId="2559957149" sldId="421"/>
        </pc:sldMkLst>
      </pc:sldChg>
      <pc:sldChg chg="new del">
        <pc:chgData name="vineeth mathangi" userId="7329b9561d1018e2" providerId="LiveId" clId="{11C0DD21-DBAF-4734-935E-3211C57DCA5D}" dt="2021-12-07T23:06:43.446" v="4060" actId="47"/>
        <pc:sldMkLst>
          <pc:docMk/>
          <pc:sldMk cId="658852280" sldId="422"/>
        </pc:sldMkLst>
      </pc:sldChg>
      <pc:sldChg chg="new del">
        <pc:chgData name="vineeth mathangi" userId="7329b9561d1018e2" providerId="LiveId" clId="{11C0DD21-DBAF-4734-935E-3211C57DCA5D}" dt="2021-12-07T23:06:43.415" v="4059" actId="47"/>
        <pc:sldMkLst>
          <pc:docMk/>
          <pc:sldMk cId="351108625" sldId="423"/>
        </pc:sldMkLst>
      </pc:sldChg>
      <pc:sldChg chg="new del">
        <pc:chgData name="vineeth mathangi" userId="7329b9561d1018e2" providerId="LiveId" clId="{11C0DD21-DBAF-4734-935E-3211C57DCA5D}" dt="2021-12-07T23:06:43.384" v="4058" actId="47"/>
        <pc:sldMkLst>
          <pc:docMk/>
          <pc:sldMk cId="3656144238" sldId="424"/>
        </pc:sldMkLst>
      </pc:sldChg>
      <pc:sldChg chg="new del">
        <pc:chgData name="vineeth mathangi" userId="7329b9561d1018e2" providerId="LiveId" clId="{11C0DD21-DBAF-4734-935E-3211C57DCA5D}" dt="2021-12-07T23:06:43.336" v="4057" actId="47"/>
        <pc:sldMkLst>
          <pc:docMk/>
          <pc:sldMk cId="1702450401" sldId="425"/>
        </pc:sldMkLst>
      </pc:sldChg>
      <pc:sldChg chg="new del">
        <pc:chgData name="vineeth mathangi" userId="7329b9561d1018e2" providerId="LiveId" clId="{11C0DD21-DBAF-4734-935E-3211C57DCA5D}" dt="2021-12-07T23:06:43.321" v="4056" actId="47"/>
        <pc:sldMkLst>
          <pc:docMk/>
          <pc:sldMk cId="1853861496" sldId="426"/>
        </pc:sldMkLst>
      </pc:sldChg>
      <pc:sldChg chg="new del">
        <pc:chgData name="vineeth mathangi" userId="7329b9561d1018e2" providerId="LiveId" clId="{11C0DD21-DBAF-4734-935E-3211C57DCA5D}" dt="2021-12-07T23:06:43.289" v="4055" actId="47"/>
        <pc:sldMkLst>
          <pc:docMk/>
          <pc:sldMk cId="881309870" sldId="427"/>
        </pc:sldMkLst>
      </pc:sldChg>
      <pc:sldChg chg="new del">
        <pc:chgData name="vineeth mathangi" userId="7329b9561d1018e2" providerId="LiveId" clId="{11C0DD21-DBAF-4734-935E-3211C57DCA5D}" dt="2021-12-07T23:06:43.243" v="4054" actId="47"/>
        <pc:sldMkLst>
          <pc:docMk/>
          <pc:sldMk cId="1557690059" sldId="428"/>
        </pc:sldMkLst>
      </pc:sldChg>
      <pc:sldChg chg="new del">
        <pc:chgData name="vineeth mathangi" userId="7329b9561d1018e2" providerId="LiveId" clId="{11C0DD21-DBAF-4734-935E-3211C57DCA5D}" dt="2021-12-07T23:06:43.224" v="4053" actId="47"/>
        <pc:sldMkLst>
          <pc:docMk/>
          <pc:sldMk cId="2190234240" sldId="429"/>
        </pc:sldMkLst>
      </pc:sldChg>
      <pc:sldChg chg="new del">
        <pc:chgData name="vineeth mathangi" userId="7329b9561d1018e2" providerId="LiveId" clId="{11C0DD21-DBAF-4734-935E-3211C57DCA5D}" dt="2021-12-07T23:06:43.189" v="4052" actId="47"/>
        <pc:sldMkLst>
          <pc:docMk/>
          <pc:sldMk cId="3571356280" sldId="430"/>
        </pc:sldMkLst>
      </pc:sldChg>
      <pc:sldChg chg="new del">
        <pc:chgData name="vineeth mathangi" userId="7329b9561d1018e2" providerId="LiveId" clId="{11C0DD21-DBAF-4734-935E-3211C57DCA5D}" dt="2021-12-07T23:06:43.158" v="4051" actId="47"/>
        <pc:sldMkLst>
          <pc:docMk/>
          <pc:sldMk cId="2625856339" sldId="431"/>
        </pc:sldMkLst>
      </pc:sldChg>
      <pc:sldChg chg="new del">
        <pc:chgData name="vineeth mathangi" userId="7329b9561d1018e2" providerId="LiveId" clId="{11C0DD21-DBAF-4734-935E-3211C57DCA5D}" dt="2021-12-07T23:06:43.126" v="4050" actId="47"/>
        <pc:sldMkLst>
          <pc:docMk/>
          <pc:sldMk cId="3655088793" sldId="432"/>
        </pc:sldMkLst>
      </pc:sldChg>
      <pc:sldChg chg="new del">
        <pc:chgData name="vineeth mathangi" userId="7329b9561d1018e2" providerId="LiveId" clId="{11C0DD21-DBAF-4734-935E-3211C57DCA5D}" dt="2021-12-07T23:06:43.095" v="4049" actId="47"/>
        <pc:sldMkLst>
          <pc:docMk/>
          <pc:sldMk cId="2984405807" sldId="433"/>
        </pc:sldMkLst>
      </pc:sldChg>
      <pc:sldChg chg="new del">
        <pc:chgData name="vineeth mathangi" userId="7329b9561d1018e2" providerId="LiveId" clId="{11C0DD21-DBAF-4734-935E-3211C57DCA5D}" dt="2021-12-07T23:06:43.048" v="4048" actId="47"/>
        <pc:sldMkLst>
          <pc:docMk/>
          <pc:sldMk cId="4287835024" sldId="434"/>
        </pc:sldMkLst>
      </pc:sldChg>
      <pc:sldChg chg="new del">
        <pc:chgData name="vineeth mathangi" userId="7329b9561d1018e2" providerId="LiveId" clId="{11C0DD21-DBAF-4734-935E-3211C57DCA5D}" dt="2021-12-07T23:06:43.017" v="4047" actId="47"/>
        <pc:sldMkLst>
          <pc:docMk/>
          <pc:sldMk cId="1857835064" sldId="435"/>
        </pc:sldMkLst>
      </pc:sldChg>
      <pc:sldChg chg="new del">
        <pc:chgData name="vineeth mathangi" userId="7329b9561d1018e2" providerId="LiveId" clId="{11C0DD21-DBAF-4734-935E-3211C57DCA5D}" dt="2021-12-07T23:06:42.988" v="4046" actId="47"/>
        <pc:sldMkLst>
          <pc:docMk/>
          <pc:sldMk cId="2034888014" sldId="436"/>
        </pc:sldMkLst>
      </pc:sldChg>
      <pc:sldChg chg="new del">
        <pc:chgData name="vineeth mathangi" userId="7329b9561d1018e2" providerId="LiveId" clId="{11C0DD21-DBAF-4734-935E-3211C57DCA5D}" dt="2021-12-07T23:06:42.956" v="4045" actId="47"/>
        <pc:sldMkLst>
          <pc:docMk/>
          <pc:sldMk cId="3002336405" sldId="437"/>
        </pc:sldMkLst>
      </pc:sldChg>
      <pc:sldChg chg="new del">
        <pc:chgData name="vineeth mathangi" userId="7329b9561d1018e2" providerId="LiveId" clId="{11C0DD21-DBAF-4734-935E-3211C57DCA5D}" dt="2021-12-07T23:06:42.925" v="4044" actId="47"/>
        <pc:sldMkLst>
          <pc:docMk/>
          <pc:sldMk cId="3298299474" sldId="438"/>
        </pc:sldMkLst>
      </pc:sldChg>
      <pc:sldChg chg="new del">
        <pc:chgData name="vineeth mathangi" userId="7329b9561d1018e2" providerId="LiveId" clId="{11C0DD21-DBAF-4734-935E-3211C57DCA5D}" dt="2021-12-07T23:06:42.893" v="4043" actId="47"/>
        <pc:sldMkLst>
          <pc:docMk/>
          <pc:sldMk cId="3191647851" sldId="439"/>
        </pc:sldMkLst>
      </pc:sldChg>
      <pc:sldChg chg="new del">
        <pc:chgData name="vineeth mathangi" userId="7329b9561d1018e2" providerId="LiveId" clId="{11C0DD21-DBAF-4734-935E-3211C57DCA5D}" dt="2021-12-07T23:06:42.861" v="4042" actId="47"/>
        <pc:sldMkLst>
          <pc:docMk/>
          <pc:sldMk cId="3642745327" sldId="440"/>
        </pc:sldMkLst>
      </pc:sldChg>
      <pc:sldChg chg="new del">
        <pc:chgData name="vineeth mathangi" userId="7329b9561d1018e2" providerId="LiveId" clId="{11C0DD21-DBAF-4734-935E-3211C57DCA5D}" dt="2021-12-07T23:06:42.830" v="4041" actId="47"/>
        <pc:sldMkLst>
          <pc:docMk/>
          <pc:sldMk cId="445524630" sldId="441"/>
        </pc:sldMkLst>
      </pc:sldChg>
      <pc:sldChg chg="new del">
        <pc:chgData name="vineeth mathangi" userId="7329b9561d1018e2" providerId="LiveId" clId="{11C0DD21-DBAF-4734-935E-3211C57DCA5D}" dt="2021-12-07T23:06:42.783" v="4040" actId="47"/>
        <pc:sldMkLst>
          <pc:docMk/>
          <pc:sldMk cId="122654274" sldId="442"/>
        </pc:sldMkLst>
      </pc:sldChg>
      <pc:sldChg chg="new del">
        <pc:chgData name="vineeth mathangi" userId="7329b9561d1018e2" providerId="LiveId" clId="{11C0DD21-DBAF-4734-935E-3211C57DCA5D}" dt="2021-12-07T23:06:42.737" v="4039" actId="47"/>
        <pc:sldMkLst>
          <pc:docMk/>
          <pc:sldMk cId="1007778680" sldId="443"/>
        </pc:sldMkLst>
      </pc:sldChg>
      <pc:sldChg chg="new del">
        <pc:chgData name="vineeth mathangi" userId="7329b9561d1018e2" providerId="LiveId" clId="{11C0DD21-DBAF-4734-935E-3211C57DCA5D}" dt="2021-12-07T23:06:42.720" v="4038" actId="47"/>
        <pc:sldMkLst>
          <pc:docMk/>
          <pc:sldMk cId="727985113" sldId="444"/>
        </pc:sldMkLst>
      </pc:sldChg>
      <pc:sldChg chg="new del">
        <pc:chgData name="vineeth mathangi" userId="7329b9561d1018e2" providerId="LiveId" clId="{11C0DD21-DBAF-4734-935E-3211C57DCA5D}" dt="2021-12-07T23:06:42.689" v="4037" actId="47"/>
        <pc:sldMkLst>
          <pc:docMk/>
          <pc:sldMk cId="4027972332" sldId="445"/>
        </pc:sldMkLst>
      </pc:sldChg>
      <pc:sldChg chg="new del">
        <pc:chgData name="vineeth mathangi" userId="7329b9561d1018e2" providerId="LiveId" clId="{11C0DD21-DBAF-4734-935E-3211C57DCA5D}" dt="2021-12-07T23:06:42.657" v="4036" actId="47"/>
        <pc:sldMkLst>
          <pc:docMk/>
          <pc:sldMk cId="4262435234" sldId="446"/>
        </pc:sldMkLst>
      </pc:sldChg>
      <pc:sldChg chg="new del">
        <pc:chgData name="vineeth mathangi" userId="7329b9561d1018e2" providerId="LiveId" clId="{11C0DD21-DBAF-4734-935E-3211C57DCA5D}" dt="2021-12-07T23:06:42.626" v="4035" actId="47"/>
        <pc:sldMkLst>
          <pc:docMk/>
          <pc:sldMk cId="1165764812" sldId="447"/>
        </pc:sldMkLst>
      </pc:sldChg>
      <pc:sldChg chg="new del">
        <pc:chgData name="vineeth mathangi" userId="7329b9561d1018e2" providerId="LiveId" clId="{11C0DD21-DBAF-4734-935E-3211C57DCA5D}" dt="2021-12-07T23:06:42.591" v="4034" actId="47"/>
        <pc:sldMkLst>
          <pc:docMk/>
          <pc:sldMk cId="4187167394" sldId="448"/>
        </pc:sldMkLst>
      </pc:sldChg>
      <pc:sldChg chg="new del">
        <pc:chgData name="vineeth mathangi" userId="7329b9561d1018e2" providerId="LiveId" clId="{11C0DD21-DBAF-4734-935E-3211C57DCA5D}" dt="2021-12-07T23:06:42.559" v="4033" actId="47"/>
        <pc:sldMkLst>
          <pc:docMk/>
          <pc:sldMk cId="1405228341" sldId="449"/>
        </pc:sldMkLst>
      </pc:sldChg>
      <pc:sldChg chg="new del">
        <pc:chgData name="vineeth mathangi" userId="7329b9561d1018e2" providerId="LiveId" clId="{11C0DD21-DBAF-4734-935E-3211C57DCA5D}" dt="2021-12-07T23:06:42.528" v="4032" actId="47"/>
        <pc:sldMkLst>
          <pc:docMk/>
          <pc:sldMk cId="3185906397" sldId="450"/>
        </pc:sldMkLst>
      </pc:sldChg>
      <pc:sldChg chg="new del">
        <pc:chgData name="vineeth mathangi" userId="7329b9561d1018e2" providerId="LiveId" clId="{11C0DD21-DBAF-4734-935E-3211C57DCA5D}" dt="2021-12-07T23:06:42.493" v="4031" actId="47"/>
        <pc:sldMkLst>
          <pc:docMk/>
          <pc:sldMk cId="2945141634" sldId="451"/>
        </pc:sldMkLst>
      </pc:sldChg>
      <pc:sldChg chg="new del">
        <pc:chgData name="vineeth mathangi" userId="7329b9561d1018e2" providerId="LiveId" clId="{11C0DD21-DBAF-4734-935E-3211C57DCA5D}" dt="2021-12-07T23:06:42.461" v="4030" actId="47"/>
        <pc:sldMkLst>
          <pc:docMk/>
          <pc:sldMk cId="4019885204" sldId="452"/>
        </pc:sldMkLst>
      </pc:sldChg>
      <pc:sldChg chg="new del">
        <pc:chgData name="vineeth mathangi" userId="7329b9561d1018e2" providerId="LiveId" clId="{11C0DD21-DBAF-4734-935E-3211C57DCA5D}" dt="2021-12-07T23:06:42.429" v="4029" actId="47"/>
        <pc:sldMkLst>
          <pc:docMk/>
          <pc:sldMk cId="1335173679" sldId="453"/>
        </pc:sldMkLst>
      </pc:sldChg>
      <pc:sldChg chg="new del">
        <pc:chgData name="vineeth mathangi" userId="7329b9561d1018e2" providerId="LiveId" clId="{11C0DD21-DBAF-4734-935E-3211C57DCA5D}" dt="2021-12-07T23:06:42.398" v="4028" actId="47"/>
        <pc:sldMkLst>
          <pc:docMk/>
          <pc:sldMk cId="1471589438" sldId="454"/>
        </pc:sldMkLst>
      </pc:sldChg>
      <pc:sldChg chg="new del">
        <pc:chgData name="vineeth mathangi" userId="7329b9561d1018e2" providerId="LiveId" clId="{11C0DD21-DBAF-4734-935E-3211C57DCA5D}" dt="2021-12-07T23:06:42.366" v="4027" actId="47"/>
        <pc:sldMkLst>
          <pc:docMk/>
          <pc:sldMk cId="2772679834" sldId="455"/>
        </pc:sldMkLst>
      </pc:sldChg>
      <pc:sldChg chg="new del">
        <pc:chgData name="vineeth mathangi" userId="7329b9561d1018e2" providerId="LiveId" clId="{11C0DD21-DBAF-4734-935E-3211C57DCA5D}" dt="2021-12-07T23:06:42.335" v="4026" actId="47"/>
        <pc:sldMkLst>
          <pc:docMk/>
          <pc:sldMk cId="3625030367" sldId="456"/>
        </pc:sldMkLst>
      </pc:sldChg>
      <pc:sldChg chg="new del">
        <pc:chgData name="vineeth mathangi" userId="7329b9561d1018e2" providerId="LiveId" clId="{11C0DD21-DBAF-4734-935E-3211C57DCA5D}" dt="2021-12-07T23:06:42.288" v="4025" actId="47"/>
        <pc:sldMkLst>
          <pc:docMk/>
          <pc:sldMk cId="3849346501" sldId="457"/>
        </pc:sldMkLst>
      </pc:sldChg>
      <pc:sldChg chg="new del">
        <pc:chgData name="vineeth mathangi" userId="7329b9561d1018e2" providerId="LiveId" clId="{11C0DD21-DBAF-4734-935E-3211C57DCA5D}" dt="2021-12-07T23:06:42.257" v="4024" actId="47"/>
        <pc:sldMkLst>
          <pc:docMk/>
          <pc:sldMk cId="7919933" sldId="458"/>
        </pc:sldMkLst>
      </pc:sldChg>
      <pc:sldChg chg="new del">
        <pc:chgData name="vineeth mathangi" userId="7329b9561d1018e2" providerId="LiveId" clId="{11C0DD21-DBAF-4734-935E-3211C57DCA5D}" dt="2021-12-07T23:06:42.232" v="4023" actId="47"/>
        <pc:sldMkLst>
          <pc:docMk/>
          <pc:sldMk cId="381903090" sldId="459"/>
        </pc:sldMkLst>
      </pc:sldChg>
      <pc:sldChg chg="new del">
        <pc:chgData name="vineeth mathangi" userId="7329b9561d1018e2" providerId="LiveId" clId="{11C0DD21-DBAF-4734-935E-3211C57DCA5D}" dt="2021-12-07T23:06:42.201" v="4022" actId="47"/>
        <pc:sldMkLst>
          <pc:docMk/>
          <pc:sldMk cId="2192173185" sldId="460"/>
        </pc:sldMkLst>
      </pc:sldChg>
      <pc:sldChg chg="new del">
        <pc:chgData name="vineeth mathangi" userId="7329b9561d1018e2" providerId="LiveId" clId="{11C0DD21-DBAF-4734-935E-3211C57DCA5D}" dt="2021-12-07T23:06:42.185" v="4021" actId="47"/>
        <pc:sldMkLst>
          <pc:docMk/>
          <pc:sldMk cId="893051150" sldId="461"/>
        </pc:sldMkLst>
      </pc:sldChg>
      <pc:sldChg chg="new del">
        <pc:chgData name="vineeth mathangi" userId="7329b9561d1018e2" providerId="LiveId" clId="{11C0DD21-DBAF-4734-935E-3211C57DCA5D}" dt="2021-12-07T23:06:42.138" v="4020" actId="47"/>
        <pc:sldMkLst>
          <pc:docMk/>
          <pc:sldMk cId="1390833244" sldId="462"/>
        </pc:sldMkLst>
      </pc:sldChg>
      <pc:sldChg chg="new del">
        <pc:chgData name="vineeth mathangi" userId="7329b9561d1018e2" providerId="LiveId" clId="{11C0DD21-DBAF-4734-935E-3211C57DCA5D}" dt="2021-12-07T23:06:42.091" v="4019" actId="47"/>
        <pc:sldMkLst>
          <pc:docMk/>
          <pc:sldMk cId="2987988577" sldId="463"/>
        </pc:sldMkLst>
      </pc:sldChg>
      <pc:sldChg chg="new del">
        <pc:chgData name="vineeth mathangi" userId="7329b9561d1018e2" providerId="LiveId" clId="{11C0DD21-DBAF-4734-935E-3211C57DCA5D}" dt="2021-12-07T23:06:42.059" v="4018" actId="47"/>
        <pc:sldMkLst>
          <pc:docMk/>
          <pc:sldMk cId="1705027950" sldId="464"/>
        </pc:sldMkLst>
      </pc:sldChg>
      <pc:sldChg chg="new del">
        <pc:chgData name="vineeth mathangi" userId="7329b9561d1018e2" providerId="LiveId" clId="{11C0DD21-DBAF-4734-935E-3211C57DCA5D}" dt="2021-12-07T23:06:42.028" v="4017" actId="47"/>
        <pc:sldMkLst>
          <pc:docMk/>
          <pc:sldMk cId="1422542502" sldId="465"/>
        </pc:sldMkLst>
      </pc:sldChg>
      <pc:sldChg chg="new del">
        <pc:chgData name="vineeth mathangi" userId="7329b9561d1018e2" providerId="LiveId" clId="{11C0DD21-DBAF-4734-935E-3211C57DCA5D}" dt="2021-12-07T23:06:41.996" v="4016" actId="47"/>
        <pc:sldMkLst>
          <pc:docMk/>
          <pc:sldMk cId="1208712178" sldId="466"/>
        </pc:sldMkLst>
      </pc:sldChg>
      <pc:sldChg chg="new del">
        <pc:chgData name="vineeth mathangi" userId="7329b9561d1018e2" providerId="LiveId" clId="{11C0DD21-DBAF-4734-935E-3211C57DCA5D}" dt="2021-12-07T23:06:41.976" v="4015" actId="47"/>
        <pc:sldMkLst>
          <pc:docMk/>
          <pc:sldMk cId="40976243" sldId="467"/>
        </pc:sldMkLst>
      </pc:sldChg>
      <pc:sldChg chg="new del">
        <pc:chgData name="vineeth mathangi" userId="7329b9561d1018e2" providerId="LiveId" clId="{11C0DD21-DBAF-4734-935E-3211C57DCA5D}" dt="2021-12-07T23:06:41.925" v="4014" actId="47"/>
        <pc:sldMkLst>
          <pc:docMk/>
          <pc:sldMk cId="35582936" sldId="468"/>
        </pc:sldMkLst>
      </pc:sldChg>
      <pc:sldChg chg="new del">
        <pc:chgData name="vineeth mathangi" userId="7329b9561d1018e2" providerId="LiveId" clId="{11C0DD21-DBAF-4734-935E-3211C57DCA5D}" dt="2021-12-07T23:06:41.893" v="4013" actId="47"/>
        <pc:sldMkLst>
          <pc:docMk/>
          <pc:sldMk cId="1966028937" sldId="469"/>
        </pc:sldMkLst>
      </pc:sldChg>
      <pc:sldChg chg="new del">
        <pc:chgData name="vineeth mathangi" userId="7329b9561d1018e2" providerId="LiveId" clId="{11C0DD21-DBAF-4734-935E-3211C57DCA5D}" dt="2021-12-07T23:06:41.846" v="4012" actId="47"/>
        <pc:sldMkLst>
          <pc:docMk/>
          <pc:sldMk cId="2976555506" sldId="470"/>
        </pc:sldMkLst>
      </pc:sldChg>
      <pc:sldChg chg="new del">
        <pc:chgData name="vineeth mathangi" userId="7329b9561d1018e2" providerId="LiveId" clId="{11C0DD21-DBAF-4734-935E-3211C57DCA5D}" dt="2021-12-07T23:06:41.846" v="4011" actId="47"/>
        <pc:sldMkLst>
          <pc:docMk/>
          <pc:sldMk cId="140547440" sldId="471"/>
        </pc:sldMkLst>
      </pc:sldChg>
      <pc:sldChg chg="new del">
        <pc:chgData name="vineeth mathangi" userId="7329b9561d1018e2" providerId="LiveId" clId="{11C0DD21-DBAF-4734-935E-3211C57DCA5D}" dt="2021-12-07T23:06:41.799" v="4010" actId="47"/>
        <pc:sldMkLst>
          <pc:docMk/>
          <pc:sldMk cId="191638742" sldId="472"/>
        </pc:sldMkLst>
      </pc:sldChg>
      <pc:sldChg chg="new del">
        <pc:chgData name="vineeth mathangi" userId="7329b9561d1018e2" providerId="LiveId" clId="{11C0DD21-DBAF-4734-935E-3211C57DCA5D}" dt="2021-12-07T23:06:41.768" v="4009" actId="47"/>
        <pc:sldMkLst>
          <pc:docMk/>
          <pc:sldMk cId="4248476213" sldId="473"/>
        </pc:sldMkLst>
      </pc:sldChg>
      <pc:sldChg chg="new del">
        <pc:chgData name="vineeth mathangi" userId="7329b9561d1018e2" providerId="LiveId" clId="{11C0DD21-DBAF-4734-935E-3211C57DCA5D}" dt="2021-12-07T23:06:41.727" v="4008" actId="47"/>
        <pc:sldMkLst>
          <pc:docMk/>
          <pc:sldMk cId="3082746505" sldId="474"/>
        </pc:sldMkLst>
      </pc:sldChg>
      <pc:sldChg chg="new del">
        <pc:chgData name="vineeth mathangi" userId="7329b9561d1018e2" providerId="LiveId" clId="{11C0DD21-DBAF-4734-935E-3211C57DCA5D}" dt="2021-12-07T23:06:41.696" v="4007" actId="47"/>
        <pc:sldMkLst>
          <pc:docMk/>
          <pc:sldMk cId="1136656610" sldId="475"/>
        </pc:sldMkLst>
      </pc:sldChg>
      <pc:sldChg chg="new del">
        <pc:chgData name="vineeth mathangi" userId="7329b9561d1018e2" providerId="LiveId" clId="{11C0DD21-DBAF-4734-935E-3211C57DCA5D}" dt="2021-12-07T23:06:41.664" v="4006" actId="47"/>
        <pc:sldMkLst>
          <pc:docMk/>
          <pc:sldMk cId="1435919644" sldId="476"/>
        </pc:sldMkLst>
      </pc:sldChg>
      <pc:sldChg chg="new del">
        <pc:chgData name="vineeth mathangi" userId="7329b9561d1018e2" providerId="LiveId" clId="{11C0DD21-DBAF-4734-935E-3211C57DCA5D}" dt="2021-12-07T23:06:41.633" v="4005" actId="47"/>
        <pc:sldMkLst>
          <pc:docMk/>
          <pc:sldMk cId="275596119" sldId="477"/>
        </pc:sldMkLst>
      </pc:sldChg>
      <pc:sldChg chg="new del">
        <pc:chgData name="vineeth mathangi" userId="7329b9561d1018e2" providerId="LiveId" clId="{11C0DD21-DBAF-4734-935E-3211C57DCA5D}" dt="2021-12-07T23:06:41.602" v="4004" actId="47"/>
        <pc:sldMkLst>
          <pc:docMk/>
          <pc:sldMk cId="1973332588" sldId="478"/>
        </pc:sldMkLst>
      </pc:sldChg>
      <pc:sldChg chg="new del">
        <pc:chgData name="vineeth mathangi" userId="7329b9561d1018e2" providerId="LiveId" clId="{11C0DD21-DBAF-4734-935E-3211C57DCA5D}" dt="2021-12-07T23:06:41.575" v="4003" actId="47"/>
        <pc:sldMkLst>
          <pc:docMk/>
          <pc:sldMk cId="3165934709" sldId="479"/>
        </pc:sldMkLst>
      </pc:sldChg>
      <pc:sldChg chg="new del">
        <pc:chgData name="vineeth mathangi" userId="7329b9561d1018e2" providerId="LiveId" clId="{11C0DD21-DBAF-4734-935E-3211C57DCA5D}" dt="2021-12-07T23:06:41.539" v="4002" actId="47"/>
        <pc:sldMkLst>
          <pc:docMk/>
          <pc:sldMk cId="106038268" sldId="480"/>
        </pc:sldMkLst>
      </pc:sldChg>
      <pc:sldChg chg="new del">
        <pc:chgData name="vineeth mathangi" userId="7329b9561d1018e2" providerId="LiveId" clId="{11C0DD21-DBAF-4734-935E-3211C57DCA5D}" dt="2021-12-07T23:06:41.508" v="4001" actId="47"/>
        <pc:sldMkLst>
          <pc:docMk/>
          <pc:sldMk cId="3942264088" sldId="481"/>
        </pc:sldMkLst>
      </pc:sldChg>
      <pc:sldChg chg="new del">
        <pc:chgData name="vineeth mathangi" userId="7329b9561d1018e2" providerId="LiveId" clId="{11C0DD21-DBAF-4734-935E-3211C57DCA5D}" dt="2021-12-07T23:06:41.476" v="4000" actId="47"/>
        <pc:sldMkLst>
          <pc:docMk/>
          <pc:sldMk cId="713396990" sldId="482"/>
        </pc:sldMkLst>
      </pc:sldChg>
      <pc:sldChg chg="new del">
        <pc:chgData name="vineeth mathangi" userId="7329b9561d1018e2" providerId="LiveId" clId="{11C0DD21-DBAF-4734-935E-3211C57DCA5D}" dt="2021-12-07T23:06:41.431" v="3999" actId="47"/>
        <pc:sldMkLst>
          <pc:docMk/>
          <pc:sldMk cId="403506522" sldId="483"/>
        </pc:sldMkLst>
      </pc:sldChg>
      <pc:sldChg chg="new del">
        <pc:chgData name="vineeth mathangi" userId="7329b9561d1018e2" providerId="LiveId" clId="{11C0DD21-DBAF-4734-935E-3211C57DCA5D}" dt="2021-12-07T23:06:41.399" v="3998" actId="47"/>
        <pc:sldMkLst>
          <pc:docMk/>
          <pc:sldMk cId="3654181412" sldId="484"/>
        </pc:sldMkLst>
      </pc:sldChg>
      <pc:sldChg chg="new del">
        <pc:chgData name="vineeth mathangi" userId="7329b9561d1018e2" providerId="LiveId" clId="{11C0DD21-DBAF-4734-935E-3211C57DCA5D}" dt="2021-12-07T23:06:41.368" v="3997" actId="47"/>
        <pc:sldMkLst>
          <pc:docMk/>
          <pc:sldMk cId="1296022319" sldId="485"/>
        </pc:sldMkLst>
      </pc:sldChg>
      <pc:sldChg chg="new del">
        <pc:chgData name="vineeth mathangi" userId="7329b9561d1018e2" providerId="LiveId" clId="{11C0DD21-DBAF-4734-935E-3211C57DCA5D}" dt="2021-12-07T23:06:41.336" v="3996" actId="47"/>
        <pc:sldMkLst>
          <pc:docMk/>
          <pc:sldMk cId="859847094" sldId="486"/>
        </pc:sldMkLst>
      </pc:sldChg>
      <pc:sldChg chg="new del">
        <pc:chgData name="vineeth mathangi" userId="7329b9561d1018e2" providerId="LiveId" clId="{11C0DD21-DBAF-4734-935E-3211C57DCA5D}" dt="2021-12-07T23:06:41.305" v="3995" actId="47"/>
        <pc:sldMkLst>
          <pc:docMk/>
          <pc:sldMk cId="3308746925" sldId="487"/>
        </pc:sldMkLst>
      </pc:sldChg>
      <pc:sldChg chg="new del">
        <pc:chgData name="vineeth mathangi" userId="7329b9561d1018e2" providerId="LiveId" clId="{11C0DD21-DBAF-4734-935E-3211C57DCA5D}" dt="2021-12-07T23:06:41.275" v="3994" actId="47"/>
        <pc:sldMkLst>
          <pc:docMk/>
          <pc:sldMk cId="2710467173" sldId="488"/>
        </pc:sldMkLst>
      </pc:sldChg>
      <pc:sldChg chg="new del">
        <pc:chgData name="vineeth mathangi" userId="7329b9561d1018e2" providerId="LiveId" clId="{11C0DD21-DBAF-4734-935E-3211C57DCA5D}" dt="2021-12-07T23:06:41.227" v="3993" actId="47"/>
        <pc:sldMkLst>
          <pc:docMk/>
          <pc:sldMk cId="3020055191" sldId="489"/>
        </pc:sldMkLst>
      </pc:sldChg>
      <pc:sldChg chg="new del">
        <pc:chgData name="vineeth mathangi" userId="7329b9561d1018e2" providerId="LiveId" clId="{11C0DD21-DBAF-4734-935E-3211C57DCA5D}" dt="2021-12-07T23:06:41.201" v="3992" actId="47"/>
        <pc:sldMkLst>
          <pc:docMk/>
          <pc:sldMk cId="3745646128" sldId="490"/>
        </pc:sldMkLst>
      </pc:sldChg>
      <pc:sldChg chg="new del">
        <pc:chgData name="vineeth mathangi" userId="7329b9561d1018e2" providerId="LiveId" clId="{11C0DD21-DBAF-4734-935E-3211C57DCA5D}" dt="2021-12-07T23:06:41.169" v="3991" actId="47"/>
        <pc:sldMkLst>
          <pc:docMk/>
          <pc:sldMk cId="138256295" sldId="491"/>
        </pc:sldMkLst>
      </pc:sldChg>
      <pc:sldChg chg="new del">
        <pc:chgData name="vineeth mathangi" userId="7329b9561d1018e2" providerId="LiveId" clId="{11C0DD21-DBAF-4734-935E-3211C57DCA5D}" dt="2021-12-07T23:06:41.138" v="3990" actId="47"/>
        <pc:sldMkLst>
          <pc:docMk/>
          <pc:sldMk cId="1392090170" sldId="492"/>
        </pc:sldMkLst>
      </pc:sldChg>
      <pc:sldChg chg="new del">
        <pc:chgData name="vineeth mathangi" userId="7329b9561d1018e2" providerId="LiveId" clId="{11C0DD21-DBAF-4734-935E-3211C57DCA5D}" dt="2021-12-07T23:06:41.107" v="3989" actId="47"/>
        <pc:sldMkLst>
          <pc:docMk/>
          <pc:sldMk cId="4035287511" sldId="493"/>
        </pc:sldMkLst>
      </pc:sldChg>
      <pc:sldChg chg="new del">
        <pc:chgData name="vineeth mathangi" userId="7329b9561d1018e2" providerId="LiveId" clId="{11C0DD21-DBAF-4734-935E-3211C57DCA5D}" dt="2021-12-07T23:06:41.076" v="3988" actId="47"/>
        <pc:sldMkLst>
          <pc:docMk/>
          <pc:sldMk cId="3657706927" sldId="494"/>
        </pc:sldMkLst>
      </pc:sldChg>
      <pc:sldChg chg="new del">
        <pc:chgData name="vineeth mathangi" userId="7329b9561d1018e2" providerId="LiveId" clId="{11C0DD21-DBAF-4734-935E-3211C57DCA5D}" dt="2021-12-07T23:06:41.044" v="3987" actId="47"/>
        <pc:sldMkLst>
          <pc:docMk/>
          <pc:sldMk cId="2769741530" sldId="495"/>
        </pc:sldMkLst>
      </pc:sldChg>
      <pc:sldChg chg="new del">
        <pc:chgData name="vineeth mathangi" userId="7329b9561d1018e2" providerId="LiveId" clId="{11C0DD21-DBAF-4734-935E-3211C57DCA5D}" dt="2021-12-07T23:06:41.013" v="3986" actId="47"/>
        <pc:sldMkLst>
          <pc:docMk/>
          <pc:sldMk cId="2056021873" sldId="496"/>
        </pc:sldMkLst>
      </pc:sldChg>
      <pc:sldChg chg="new del">
        <pc:chgData name="vineeth mathangi" userId="7329b9561d1018e2" providerId="LiveId" clId="{11C0DD21-DBAF-4734-935E-3211C57DCA5D}" dt="2021-12-07T23:06:40.981" v="3985" actId="47"/>
        <pc:sldMkLst>
          <pc:docMk/>
          <pc:sldMk cId="641273090" sldId="497"/>
        </pc:sldMkLst>
      </pc:sldChg>
      <pc:sldChg chg="new del">
        <pc:chgData name="vineeth mathangi" userId="7329b9561d1018e2" providerId="LiveId" clId="{11C0DD21-DBAF-4734-935E-3211C57DCA5D}" dt="2021-12-07T23:06:40.943" v="3984" actId="47"/>
        <pc:sldMkLst>
          <pc:docMk/>
          <pc:sldMk cId="3325124176" sldId="498"/>
        </pc:sldMkLst>
      </pc:sldChg>
      <pc:sldChg chg="new del">
        <pc:chgData name="vineeth mathangi" userId="7329b9561d1018e2" providerId="LiveId" clId="{11C0DD21-DBAF-4734-935E-3211C57DCA5D}" dt="2021-12-07T23:06:40.912" v="3983" actId="47"/>
        <pc:sldMkLst>
          <pc:docMk/>
          <pc:sldMk cId="919075524" sldId="499"/>
        </pc:sldMkLst>
      </pc:sldChg>
      <pc:sldChg chg="new del">
        <pc:chgData name="vineeth mathangi" userId="7329b9561d1018e2" providerId="LiveId" clId="{11C0DD21-DBAF-4734-935E-3211C57DCA5D}" dt="2021-12-07T23:06:40.882" v="3982" actId="47"/>
        <pc:sldMkLst>
          <pc:docMk/>
          <pc:sldMk cId="4159653172" sldId="500"/>
        </pc:sldMkLst>
      </pc:sldChg>
      <pc:sldChg chg="new del">
        <pc:chgData name="vineeth mathangi" userId="7329b9561d1018e2" providerId="LiveId" clId="{11C0DD21-DBAF-4734-935E-3211C57DCA5D}" dt="2021-12-07T23:06:40.850" v="3981" actId="47"/>
        <pc:sldMkLst>
          <pc:docMk/>
          <pc:sldMk cId="3561035064" sldId="501"/>
        </pc:sldMkLst>
      </pc:sldChg>
      <pc:sldChg chg="new del">
        <pc:chgData name="vineeth mathangi" userId="7329b9561d1018e2" providerId="LiveId" clId="{11C0DD21-DBAF-4734-935E-3211C57DCA5D}" dt="2021-12-07T23:06:40.788" v="3980" actId="47"/>
        <pc:sldMkLst>
          <pc:docMk/>
          <pc:sldMk cId="1638893942" sldId="502"/>
        </pc:sldMkLst>
      </pc:sldChg>
      <pc:sldChg chg="new del">
        <pc:chgData name="vineeth mathangi" userId="7329b9561d1018e2" providerId="LiveId" clId="{11C0DD21-DBAF-4734-935E-3211C57DCA5D}" dt="2021-12-07T23:06:40.774" v="3979" actId="47"/>
        <pc:sldMkLst>
          <pc:docMk/>
          <pc:sldMk cId="1618999086" sldId="503"/>
        </pc:sldMkLst>
      </pc:sldChg>
      <pc:sldChg chg="new del">
        <pc:chgData name="vineeth mathangi" userId="7329b9561d1018e2" providerId="LiveId" clId="{11C0DD21-DBAF-4734-935E-3211C57DCA5D}" dt="2021-12-07T23:06:40.740" v="3978" actId="47"/>
        <pc:sldMkLst>
          <pc:docMk/>
          <pc:sldMk cId="359421744" sldId="504"/>
        </pc:sldMkLst>
      </pc:sldChg>
      <pc:sldChg chg="new del">
        <pc:chgData name="vineeth mathangi" userId="7329b9561d1018e2" providerId="LiveId" clId="{11C0DD21-DBAF-4734-935E-3211C57DCA5D}" dt="2021-12-07T23:06:40.708" v="3977" actId="47"/>
        <pc:sldMkLst>
          <pc:docMk/>
          <pc:sldMk cId="292150633" sldId="505"/>
        </pc:sldMkLst>
      </pc:sldChg>
      <pc:sldChg chg="new del">
        <pc:chgData name="vineeth mathangi" userId="7329b9561d1018e2" providerId="LiveId" clId="{11C0DD21-DBAF-4734-935E-3211C57DCA5D}" dt="2021-12-07T23:06:40.675" v="3976" actId="47"/>
        <pc:sldMkLst>
          <pc:docMk/>
          <pc:sldMk cId="3001556457" sldId="506"/>
        </pc:sldMkLst>
      </pc:sldChg>
      <pc:sldChg chg="new del">
        <pc:chgData name="vineeth mathangi" userId="7329b9561d1018e2" providerId="LiveId" clId="{11C0DD21-DBAF-4734-935E-3211C57DCA5D}" dt="2021-12-07T23:06:40.644" v="3975" actId="47"/>
        <pc:sldMkLst>
          <pc:docMk/>
          <pc:sldMk cId="779186836" sldId="507"/>
        </pc:sldMkLst>
      </pc:sldChg>
      <pc:sldChg chg="new del">
        <pc:chgData name="vineeth mathangi" userId="7329b9561d1018e2" providerId="LiveId" clId="{11C0DD21-DBAF-4734-935E-3211C57DCA5D}" dt="2021-12-07T23:06:40.612" v="3974" actId="47"/>
        <pc:sldMkLst>
          <pc:docMk/>
          <pc:sldMk cId="2113588459" sldId="508"/>
        </pc:sldMkLst>
      </pc:sldChg>
      <pc:sldChg chg="new del">
        <pc:chgData name="vineeth mathangi" userId="7329b9561d1018e2" providerId="LiveId" clId="{11C0DD21-DBAF-4734-935E-3211C57DCA5D}" dt="2021-12-07T23:06:40.577" v="3973" actId="47"/>
        <pc:sldMkLst>
          <pc:docMk/>
          <pc:sldMk cId="3406017928" sldId="509"/>
        </pc:sldMkLst>
      </pc:sldChg>
      <pc:sldChg chg="new del">
        <pc:chgData name="vineeth mathangi" userId="7329b9561d1018e2" providerId="LiveId" clId="{11C0DD21-DBAF-4734-935E-3211C57DCA5D}" dt="2021-12-07T23:06:40.545" v="3972" actId="47"/>
        <pc:sldMkLst>
          <pc:docMk/>
          <pc:sldMk cId="1260497880" sldId="510"/>
        </pc:sldMkLst>
      </pc:sldChg>
      <pc:sldChg chg="new del">
        <pc:chgData name="vineeth mathangi" userId="7329b9561d1018e2" providerId="LiveId" clId="{11C0DD21-DBAF-4734-935E-3211C57DCA5D}" dt="2021-12-07T23:06:40.514" v="3971" actId="47"/>
        <pc:sldMkLst>
          <pc:docMk/>
          <pc:sldMk cId="751148071" sldId="511"/>
        </pc:sldMkLst>
      </pc:sldChg>
      <pc:sldChg chg="new del">
        <pc:chgData name="vineeth mathangi" userId="7329b9561d1018e2" providerId="LiveId" clId="{11C0DD21-DBAF-4734-935E-3211C57DCA5D}" dt="2021-12-07T23:06:40.483" v="3970" actId="47"/>
        <pc:sldMkLst>
          <pc:docMk/>
          <pc:sldMk cId="2640171973" sldId="512"/>
        </pc:sldMkLst>
      </pc:sldChg>
      <pc:sldChg chg="new del">
        <pc:chgData name="vineeth mathangi" userId="7329b9561d1018e2" providerId="LiveId" clId="{11C0DD21-DBAF-4734-935E-3211C57DCA5D}" dt="2021-12-07T23:06:40.451" v="3969" actId="47"/>
        <pc:sldMkLst>
          <pc:docMk/>
          <pc:sldMk cId="3348331292" sldId="513"/>
        </pc:sldMkLst>
      </pc:sldChg>
      <pc:sldChg chg="new del">
        <pc:chgData name="vineeth mathangi" userId="7329b9561d1018e2" providerId="LiveId" clId="{11C0DD21-DBAF-4734-935E-3211C57DCA5D}" dt="2021-12-07T23:06:40.420" v="3968" actId="47"/>
        <pc:sldMkLst>
          <pc:docMk/>
          <pc:sldMk cId="292722942" sldId="514"/>
        </pc:sldMkLst>
      </pc:sldChg>
      <pc:sldChg chg="new del">
        <pc:chgData name="vineeth mathangi" userId="7329b9561d1018e2" providerId="LiveId" clId="{11C0DD21-DBAF-4734-935E-3211C57DCA5D}" dt="2021-12-07T23:06:40.389" v="3967" actId="47"/>
        <pc:sldMkLst>
          <pc:docMk/>
          <pc:sldMk cId="2555776728" sldId="515"/>
        </pc:sldMkLst>
      </pc:sldChg>
      <pc:sldChg chg="new del">
        <pc:chgData name="vineeth mathangi" userId="7329b9561d1018e2" providerId="LiveId" clId="{11C0DD21-DBAF-4734-935E-3211C57DCA5D}" dt="2021-12-07T23:06:40.341" v="3966" actId="47"/>
        <pc:sldMkLst>
          <pc:docMk/>
          <pc:sldMk cId="3190856381" sldId="516"/>
        </pc:sldMkLst>
      </pc:sldChg>
      <pc:sldChg chg="new del">
        <pc:chgData name="vineeth mathangi" userId="7329b9561d1018e2" providerId="LiveId" clId="{11C0DD21-DBAF-4734-935E-3211C57DCA5D}" dt="2021-12-07T23:06:40.310" v="3965" actId="47"/>
        <pc:sldMkLst>
          <pc:docMk/>
          <pc:sldMk cId="3074941467" sldId="517"/>
        </pc:sldMkLst>
      </pc:sldChg>
      <pc:sldChg chg="new del">
        <pc:chgData name="vineeth mathangi" userId="7329b9561d1018e2" providerId="LiveId" clId="{11C0DD21-DBAF-4734-935E-3211C57DCA5D}" dt="2021-12-07T23:06:40.273" v="3964" actId="47"/>
        <pc:sldMkLst>
          <pc:docMk/>
          <pc:sldMk cId="1708606" sldId="518"/>
        </pc:sldMkLst>
      </pc:sldChg>
      <pc:sldChg chg="new del">
        <pc:chgData name="vineeth mathangi" userId="7329b9561d1018e2" providerId="LiveId" clId="{11C0DD21-DBAF-4734-935E-3211C57DCA5D}" dt="2021-12-07T23:06:40.247" v="3963" actId="47"/>
        <pc:sldMkLst>
          <pc:docMk/>
          <pc:sldMk cId="2447994579" sldId="519"/>
        </pc:sldMkLst>
      </pc:sldChg>
      <pc:sldChg chg="new del">
        <pc:chgData name="vineeth mathangi" userId="7329b9561d1018e2" providerId="LiveId" clId="{11C0DD21-DBAF-4734-935E-3211C57DCA5D}" dt="2021-12-07T23:06:40.216" v="3962" actId="47"/>
        <pc:sldMkLst>
          <pc:docMk/>
          <pc:sldMk cId="4134109280" sldId="520"/>
        </pc:sldMkLst>
      </pc:sldChg>
      <pc:sldChg chg="new del">
        <pc:chgData name="vineeth mathangi" userId="7329b9561d1018e2" providerId="LiveId" clId="{11C0DD21-DBAF-4734-935E-3211C57DCA5D}" dt="2021-12-07T23:06:40.185" v="3961" actId="47"/>
        <pc:sldMkLst>
          <pc:docMk/>
          <pc:sldMk cId="3588840173" sldId="521"/>
        </pc:sldMkLst>
      </pc:sldChg>
      <pc:sldChg chg="new del">
        <pc:chgData name="vineeth mathangi" userId="7329b9561d1018e2" providerId="LiveId" clId="{11C0DD21-DBAF-4734-935E-3211C57DCA5D}" dt="2021-12-07T23:06:40.153" v="3960" actId="47"/>
        <pc:sldMkLst>
          <pc:docMk/>
          <pc:sldMk cId="3517048" sldId="522"/>
        </pc:sldMkLst>
      </pc:sldChg>
      <pc:sldChg chg="new del">
        <pc:chgData name="vineeth mathangi" userId="7329b9561d1018e2" providerId="LiveId" clId="{11C0DD21-DBAF-4734-935E-3211C57DCA5D}" dt="2021-12-07T23:06:40.122" v="3959" actId="47"/>
        <pc:sldMkLst>
          <pc:docMk/>
          <pc:sldMk cId="1233973675" sldId="523"/>
        </pc:sldMkLst>
      </pc:sldChg>
      <pc:sldChg chg="new del">
        <pc:chgData name="vineeth mathangi" userId="7329b9561d1018e2" providerId="LiveId" clId="{11C0DD21-DBAF-4734-935E-3211C57DCA5D}" dt="2021-12-07T23:06:40.090" v="3958" actId="47"/>
        <pc:sldMkLst>
          <pc:docMk/>
          <pc:sldMk cId="308038566" sldId="524"/>
        </pc:sldMkLst>
      </pc:sldChg>
      <pc:sldChg chg="new del">
        <pc:chgData name="vineeth mathangi" userId="7329b9561d1018e2" providerId="LiveId" clId="{11C0DD21-DBAF-4734-935E-3211C57DCA5D}" dt="2021-12-07T23:06:40.059" v="3957" actId="47"/>
        <pc:sldMkLst>
          <pc:docMk/>
          <pc:sldMk cId="619742276" sldId="525"/>
        </pc:sldMkLst>
      </pc:sldChg>
      <pc:sldChg chg="new del">
        <pc:chgData name="vineeth mathangi" userId="7329b9561d1018e2" providerId="LiveId" clId="{11C0DD21-DBAF-4734-935E-3211C57DCA5D}" dt="2021-12-07T23:06:40.012" v="3956" actId="47"/>
        <pc:sldMkLst>
          <pc:docMk/>
          <pc:sldMk cId="627060840" sldId="526"/>
        </pc:sldMkLst>
      </pc:sldChg>
      <pc:sldChg chg="new del">
        <pc:chgData name="vineeth mathangi" userId="7329b9561d1018e2" providerId="LiveId" clId="{11C0DD21-DBAF-4734-935E-3211C57DCA5D}" dt="2021-12-07T23:06:39.972" v="3955" actId="47"/>
        <pc:sldMkLst>
          <pc:docMk/>
          <pc:sldMk cId="2043776657" sldId="527"/>
        </pc:sldMkLst>
      </pc:sldChg>
      <pc:sldChg chg="new del">
        <pc:chgData name="vineeth mathangi" userId="7329b9561d1018e2" providerId="LiveId" clId="{11C0DD21-DBAF-4734-935E-3211C57DCA5D}" dt="2021-12-07T23:06:39.949" v="3954" actId="47"/>
        <pc:sldMkLst>
          <pc:docMk/>
          <pc:sldMk cId="1033129624" sldId="528"/>
        </pc:sldMkLst>
      </pc:sldChg>
      <pc:sldChg chg="new del">
        <pc:chgData name="vineeth mathangi" userId="7329b9561d1018e2" providerId="LiveId" clId="{11C0DD21-DBAF-4734-935E-3211C57DCA5D}" dt="2021-12-07T23:06:39.916" v="3953" actId="47"/>
        <pc:sldMkLst>
          <pc:docMk/>
          <pc:sldMk cId="1494637316" sldId="529"/>
        </pc:sldMkLst>
      </pc:sldChg>
      <pc:sldChg chg="new del">
        <pc:chgData name="vineeth mathangi" userId="7329b9561d1018e2" providerId="LiveId" clId="{11C0DD21-DBAF-4734-935E-3211C57DCA5D}" dt="2021-12-07T23:06:39.885" v="3952" actId="47"/>
        <pc:sldMkLst>
          <pc:docMk/>
          <pc:sldMk cId="1998672883" sldId="530"/>
        </pc:sldMkLst>
      </pc:sldChg>
      <pc:sldChg chg="new del">
        <pc:chgData name="vineeth mathangi" userId="7329b9561d1018e2" providerId="LiveId" clId="{11C0DD21-DBAF-4734-935E-3211C57DCA5D}" dt="2021-12-07T23:06:39.853" v="3951" actId="47"/>
        <pc:sldMkLst>
          <pc:docMk/>
          <pc:sldMk cId="456094740" sldId="531"/>
        </pc:sldMkLst>
      </pc:sldChg>
      <pc:sldChg chg="new del">
        <pc:chgData name="vineeth mathangi" userId="7329b9561d1018e2" providerId="LiveId" clId="{11C0DD21-DBAF-4734-935E-3211C57DCA5D}" dt="2021-12-07T23:06:39.822" v="3950" actId="47"/>
        <pc:sldMkLst>
          <pc:docMk/>
          <pc:sldMk cId="371078918" sldId="532"/>
        </pc:sldMkLst>
      </pc:sldChg>
      <pc:sldChg chg="new del">
        <pc:chgData name="vineeth mathangi" userId="7329b9561d1018e2" providerId="LiveId" clId="{11C0DD21-DBAF-4734-935E-3211C57DCA5D}" dt="2021-12-07T23:06:39.791" v="3949" actId="47"/>
        <pc:sldMkLst>
          <pc:docMk/>
          <pc:sldMk cId="1626416382" sldId="533"/>
        </pc:sldMkLst>
      </pc:sldChg>
      <pc:sldChg chg="new del">
        <pc:chgData name="vineeth mathangi" userId="7329b9561d1018e2" providerId="LiveId" clId="{11C0DD21-DBAF-4734-935E-3211C57DCA5D}" dt="2021-12-07T23:06:39.759" v="3948" actId="47"/>
        <pc:sldMkLst>
          <pc:docMk/>
          <pc:sldMk cId="2659311528" sldId="534"/>
        </pc:sldMkLst>
      </pc:sldChg>
      <pc:sldChg chg="new del">
        <pc:chgData name="vineeth mathangi" userId="7329b9561d1018e2" providerId="LiveId" clId="{11C0DD21-DBAF-4734-935E-3211C57DCA5D}" dt="2021-12-07T23:06:39.712" v="3947" actId="47"/>
        <pc:sldMkLst>
          <pc:docMk/>
          <pc:sldMk cId="3174447636" sldId="535"/>
        </pc:sldMkLst>
      </pc:sldChg>
      <pc:sldChg chg="new del">
        <pc:chgData name="vineeth mathangi" userId="7329b9561d1018e2" providerId="LiveId" clId="{11C0DD21-DBAF-4734-935E-3211C57DCA5D}" dt="2021-12-07T23:06:39.681" v="3946" actId="47"/>
        <pc:sldMkLst>
          <pc:docMk/>
          <pc:sldMk cId="1615045973" sldId="536"/>
        </pc:sldMkLst>
      </pc:sldChg>
      <pc:sldChg chg="new del">
        <pc:chgData name="vineeth mathangi" userId="7329b9561d1018e2" providerId="LiveId" clId="{11C0DD21-DBAF-4734-935E-3211C57DCA5D}" dt="2021-12-07T23:06:39.649" v="3945" actId="47"/>
        <pc:sldMkLst>
          <pc:docMk/>
          <pc:sldMk cId="128009934" sldId="537"/>
        </pc:sldMkLst>
      </pc:sldChg>
      <pc:sldChg chg="new del">
        <pc:chgData name="vineeth mathangi" userId="7329b9561d1018e2" providerId="LiveId" clId="{11C0DD21-DBAF-4734-935E-3211C57DCA5D}" dt="2021-12-07T23:06:39.618" v="3944" actId="47"/>
        <pc:sldMkLst>
          <pc:docMk/>
          <pc:sldMk cId="1748722211" sldId="538"/>
        </pc:sldMkLst>
      </pc:sldChg>
      <pc:sldChg chg="new del">
        <pc:chgData name="vineeth mathangi" userId="7329b9561d1018e2" providerId="LiveId" clId="{11C0DD21-DBAF-4734-935E-3211C57DCA5D}" dt="2021-12-07T23:06:39.587" v="3943" actId="47"/>
        <pc:sldMkLst>
          <pc:docMk/>
          <pc:sldMk cId="1007365188" sldId="539"/>
        </pc:sldMkLst>
      </pc:sldChg>
      <pc:sldChg chg="new del">
        <pc:chgData name="vineeth mathangi" userId="7329b9561d1018e2" providerId="LiveId" clId="{11C0DD21-DBAF-4734-935E-3211C57DCA5D}" dt="2021-12-07T23:06:39.556" v="3942" actId="47"/>
        <pc:sldMkLst>
          <pc:docMk/>
          <pc:sldMk cId="3162339766" sldId="540"/>
        </pc:sldMkLst>
      </pc:sldChg>
      <pc:sldChg chg="new del">
        <pc:chgData name="vineeth mathangi" userId="7329b9561d1018e2" providerId="LiveId" clId="{11C0DD21-DBAF-4734-935E-3211C57DCA5D}" dt="2021-12-07T23:06:39.525" v="3941" actId="47"/>
        <pc:sldMkLst>
          <pc:docMk/>
          <pc:sldMk cId="3638897448" sldId="541"/>
        </pc:sldMkLst>
      </pc:sldChg>
      <pc:sldChg chg="new del">
        <pc:chgData name="vineeth mathangi" userId="7329b9561d1018e2" providerId="LiveId" clId="{11C0DD21-DBAF-4734-935E-3211C57DCA5D}" dt="2021-12-07T23:06:39.493" v="3940" actId="47"/>
        <pc:sldMkLst>
          <pc:docMk/>
          <pc:sldMk cId="3214291716" sldId="542"/>
        </pc:sldMkLst>
      </pc:sldChg>
      <pc:sldChg chg="new del">
        <pc:chgData name="vineeth mathangi" userId="7329b9561d1018e2" providerId="LiveId" clId="{11C0DD21-DBAF-4734-935E-3211C57DCA5D}" dt="2021-12-07T23:06:39.462" v="3939" actId="47"/>
        <pc:sldMkLst>
          <pc:docMk/>
          <pc:sldMk cId="2159761613" sldId="543"/>
        </pc:sldMkLst>
      </pc:sldChg>
      <pc:sldChg chg="new del">
        <pc:chgData name="vineeth mathangi" userId="7329b9561d1018e2" providerId="LiveId" clId="{11C0DD21-DBAF-4734-935E-3211C57DCA5D}" dt="2021-12-07T23:06:39.430" v="3938" actId="47"/>
        <pc:sldMkLst>
          <pc:docMk/>
          <pc:sldMk cId="2760363060" sldId="544"/>
        </pc:sldMkLst>
      </pc:sldChg>
      <pc:sldChg chg="new del">
        <pc:chgData name="vineeth mathangi" userId="7329b9561d1018e2" providerId="LiveId" clId="{11C0DD21-DBAF-4734-935E-3211C57DCA5D}" dt="2021-12-07T23:06:39.399" v="3937" actId="47"/>
        <pc:sldMkLst>
          <pc:docMk/>
          <pc:sldMk cId="1086594320" sldId="545"/>
        </pc:sldMkLst>
      </pc:sldChg>
      <pc:sldChg chg="new del">
        <pc:chgData name="vineeth mathangi" userId="7329b9561d1018e2" providerId="LiveId" clId="{11C0DD21-DBAF-4734-935E-3211C57DCA5D}" dt="2021-12-07T23:06:39.352" v="3936" actId="47"/>
        <pc:sldMkLst>
          <pc:docMk/>
          <pc:sldMk cId="704963995" sldId="546"/>
        </pc:sldMkLst>
      </pc:sldChg>
      <pc:sldChg chg="new del">
        <pc:chgData name="vineeth mathangi" userId="7329b9561d1018e2" providerId="LiveId" clId="{11C0DD21-DBAF-4734-935E-3211C57DCA5D}" dt="2021-12-07T23:06:39.321" v="3935" actId="47"/>
        <pc:sldMkLst>
          <pc:docMk/>
          <pc:sldMk cId="3948567136" sldId="547"/>
        </pc:sldMkLst>
      </pc:sldChg>
      <pc:sldChg chg="new del">
        <pc:chgData name="vineeth mathangi" userId="7329b9561d1018e2" providerId="LiveId" clId="{11C0DD21-DBAF-4734-935E-3211C57DCA5D}" dt="2021-12-07T23:06:39.289" v="3934" actId="47"/>
        <pc:sldMkLst>
          <pc:docMk/>
          <pc:sldMk cId="3454602406" sldId="548"/>
        </pc:sldMkLst>
      </pc:sldChg>
      <pc:sldChg chg="new del">
        <pc:chgData name="vineeth mathangi" userId="7329b9561d1018e2" providerId="LiveId" clId="{11C0DD21-DBAF-4734-935E-3211C57DCA5D}" dt="2021-12-07T23:06:39.258" v="3933" actId="47"/>
        <pc:sldMkLst>
          <pc:docMk/>
          <pc:sldMk cId="3106320120" sldId="549"/>
        </pc:sldMkLst>
      </pc:sldChg>
      <pc:sldChg chg="new del">
        <pc:chgData name="vineeth mathangi" userId="7329b9561d1018e2" providerId="LiveId" clId="{11C0DD21-DBAF-4734-935E-3211C57DCA5D}" dt="2021-12-07T23:06:39.227" v="3932" actId="47"/>
        <pc:sldMkLst>
          <pc:docMk/>
          <pc:sldMk cId="4164954781" sldId="550"/>
        </pc:sldMkLst>
      </pc:sldChg>
      <pc:sldChg chg="new del">
        <pc:chgData name="vineeth mathangi" userId="7329b9561d1018e2" providerId="LiveId" clId="{11C0DD21-DBAF-4734-935E-3211C57DCA5D}" dt="2021-12-07T23:06:39.195" v="3931" actId="47"/>
        <pc:sldMkLst>
          <pc:docMk/>
          <pc:sldMk cId="4197801709" sldId="551"/>
        </pc:sldMkLst>
      </pc:sldChg>
      <pc:sldChg chg="new del">
        <pc:chgData name="vineeth mathangi" userId="7329b9561d1018e2" providerId="LiveId" clId="{11C0DD21-DBAF-4734-935E-3211C57DCA5D}" dt="2021-12-07T23:06:39.164" v="3930" actId="47"/>
        <pc:sldMkLst>
          <pc:docMk/>
          <pc:sldMk cId="2023908545" sldId="552"/>
        </pc:sldMkLst>
      </pc:sldChg>
      <pc:sldChg chg="new del">
        <pc:chgData name="vineeth mathangi" userId="7329b9561d1018e2" providerId="LiveId" clId="{11C0DD21-DBAF-4734-935E-3211C57DCA5D}" dt="2021-12-07T23:06:39.132" v="3929" actId="47"/>
        <pc:sldMkLst>
          <pc:docMk/>
          <pc:sldMk cId="1000136020" sldId="553"/>
        </pc:sldMkLst>
      </pc:sldChg>
      <pc:sldChg chg="new del">
        <pc:chgData name="vineeth mathangi" userId="7329b9561d1018e2" providerId="LiveId" clId="{11C0DD21-DBAF-4734-935E-3211C57DCA5D}" dt="2021-12-07T23:06:39.101" v="3928" actId="47"/>
        <pc:sldMkLst>
          <pc:docMk/>
          <pc:sldMk cId="1960641183" sldId="554"/>
        </pc:sldMkLst>
      </pc:sldChg>
      <pc:sldChg chg="new del">
        <pc:chgData name="vineeth mathangi" userId="7329b9561d1018e2" providerId="LiveId" clId="{11C0DD21-DBAF-4734-935E-3211C57DCA5D}" dt="2021-12-07T23:06:39.054" v="3927" actId="47"/>
        <pc:sldMkLst>
          <pc:docMk/>
          <pc:sldMk cId="1256523618" sldId="555"/>
        </pc:sldMkLst>
      </pc:sldChg>
      <pc:sldChg chg="new del">
        <pc:chgData name="vineeth mathangi" userId="7329b9561d1018e2" providerId="LiveId" clId="{11C0DD21-DBAF-4734-935E-3211C57DCA5D}" dt="2021-12-07T23:06:39.023" v="3926" actId="47"/>
        <pc:sldMkLst>
          <pc:docMk/>
          <pc:sldMk cId="3716411116" sldId="556"/>
        </pc:sldMkLst>
      </pc:sldChg>
      <pc:sldChg chg="new del">
        <pc:chgData name="vineeth mathangi" userId="7329b9561d1018e2" providerId="LiveId" clId="{11C0DD21-DBAF-4734-935E-3211C57DCA5D}" dt="2021-12-07T23:06:38.992" v="3925" actId="47"/>
        <pc:sldMkLst>
          <pc:docMk/>
          <pc:sldMk cId="2048786178" sldId="557"/>
        </pc:sldMkLst>
      </pc:sldChg>
      <pc:sldChg chg="new del">
        <pc:chgData name="vineeth mathangi" userId="7329b9561d1018e2" providerId="LiveId" clId="{11C0DD21-DBAF-4734-935E-3211C57DCA5D}" dt="2021-12-07T23:06:38.960" v="3924" actId="47"/>
        <pc:sldMkLst>
          <pc:docMk/>
          <pc:sldMk cId="2860386897" sldId="558"/>
        </pc:sldMkLst>
      </pc:sldChg>
      <pc:sldChg chg="new del">
        <pc:chgData name="vineeth mathangi" userId="7329b9561d1018e2" providerId="LiveId" clId="{11C0DD21-DBAF-4734-935E-3211C57DCA5D}" dt="2021-12-07T23:06:38.928" v="3923" actId="47"/>
        <pc:sldMkLst>
          <pc:docMk/>
          <pc:sldMk cId="251579517" sldId="559"/>
        </pc:sldMkLst>
      </pc:sldChg>
      <pc:sldChg chg="new del">
        <pc:chgData name="vineeth mathangi" userId="7329b9561d1018e2" providerId="LiveId" clId="{11C0DD21-DBAF-4734-935E-3211C57DCA5D}" dt="2021-12-07T23:06:38.896" v="3922" actId="47"/>
        <pc:sldMkLst>
          <pc:docMk/>
          <pc:sldMk cId="4018874711" sldId="560"/>
        </pc:sldMkLst>
      </pc:sldChg>
      <pc:sldChg chg="new del">
        <pc:chgData name="vineeth mathangi" userId="7329b9561d1018e2" providerId="LiveId" clId="{11C0DD21-DBAF-4734-935E-3211C57DCA5D}" dt="2021-12-07T23:06:38.864" v="3921" actId="47"/>
        <pc:sldMkLst>
          <pc:docMk/>
          <pc:sldMk cId="2960984381" sldId="561"/>
        </pc:sldMkLst>
      </pc:sldChg>
      <pc:sldChg chg="new del">
        <pc:chgData name="vineeth mathangi" userId="7329b9561d1018e2" providerId="LiveId" clId="{11C0DD21-DBAF-4734-935E-3211C57DCA5D}" dt="2021-12-07T23:06:38.832" v="3920" actId="47"/>
        <pc:sldMkLst>
          <pc:docMk/>
          <pc:sldMk cId="2477131440" sldId="562"/>
        </pc:sldMkLst>
      </pc:sldChg>
      <pc:sldChg chg="new del">
        <pc:chgData name="vineeth mathangi" userId="7329b9561d1018e2" providerId="LiveId" clId="{11C0DD21-DBAF-4734-935E-3211C57DCA5D}" dt="2021-12-07T23:06:38.801" v="3919" actId="47"/>
        <pc:sldMkLst>
          <pc:docMk/>
          <pc:sldMk cId="1143698764" sldId="563"/>
        </pc:sldMkLst>
      </pc:sldChg>
      <pc:sldChg chg="new del">
        <pc:chgData name="vineeth mathangi" userId="7329b9561d1018e2" providerId="LiveId" clId="{11C0DD21-DBAF-4734-935E-3211C57DCA5D}" dt="2021-12-07T23:06:38.770" v="3918" actId="47"/>
        <pc:sldMkLst>
          <pc:docMk/>
          <pc:sldMk cId="4143764376" sldId="564"/>
        </pc:sldMkLst>
      </pc:sldChg>
      <pc:sldChg chg="new del">
        <pc:chgData name="vineeth mathangi" userId="7329b9561d1018e2" providerId="LiveId" clId="{11C0DD21-DBAF-4734-935E-3211C57DCA5D}" dt="2021-12-07T23:06:38.738" v="3917" actId="47"/>
        <pc:sldMkLst>
          <pc:docMk/>
          <pc:sldMk cId="3736482278" sldId="565"/>
        </pc:sldMkLst>
      </pc:sldChg>
      <pc:sldChg chg="new del">
        <pc:chgData name="vineeth mathangi" userId="7329b9561d1018e2" providerId="LiveId" clId="{11C0DD21-DBAF-4734-935E-3211C57DCA5D}" dt="2021-12-07T23:06:38.705" v="3916" actId="47"/>
        <pc:sldMkLst>
          <pc:docMk/>
          <pc:sldMk cId="1044799921" sldId="566"/>
        </pc:sldMkLst>
      </pc:sldChg>
      <pc:sldChg chg="new del">
        <pc:chgData name="vineeth mathangi" userId="7329b9561d1018e2" providerId="LiveId" clId="{11C0DD21-DBAF-4734-935E-3211C57DCA5D}" dt="2021-12-07T23:06:38.657" v="3915" actId="47"/>
        <pc:sldMkLst>
          <pc:docMk/>
          <pc:sldMk cId="1365925199" sldId="567"/>
        </pc:sldMkLst>
      </pc:sldChg>
      <pc:sldChg chg="new del">
        <pc:chgData name="vineeth mathangi" userId="7329b9561d1018e2" providerId="LiveId" clId="{11C0DD21-DBAF-4734-935E-3211C57DCA5D}" dt="2021-12-07T23:06:38.642" v="3914" actId="47"/>
        <pc:sldMkLst>
          <pc:docMk/>
          <pc:sldMk cId="2210150340" sldId="568"/>
        </pc:sldMkLst>
      </pc:sldChg>
      <pc:sldChg chg="new del">
        <pc:chgData name="vineeth mathangi" userId="7329b9561d1018e2" providerId="LiveId" clId="{11C0DD21-DBAF-4734-935E-3211C57DCA5D}" dt="2021-12-07T23:06:38.611" v="3913" actId="47"/>
        <pc:sldMkLst>
          <pc:docMk/>
          <pc:sldMk cId="85769203" sldId="569"/>
        </pc:sldMkLst>
      </pc:sldChg>
      <pc:sldChg chg="new del">
        <pc:chgData name="vineeth mathangi" userId="7329b9561d1018e2" providerId="LiveId" clId="{11C0DD21-DBAF-4734-935E-3211C57DCA5D}" dt="2021-12-07T23:06:38.574" v="3912" actId="47"/>
        <pc:sldMkLst>
          <pc:docMk/>
          <pc:sldMk cId="1380260981" sldId="570"/>
        </pc:sldMkLst>
      </pc:sldChg>
      <pc:sldChg chg="new del">
        <pc:chgData name="vineeth mathangi" userId="7329b9561d1018e2" providerId="LiveId" clId="{11C0DD21-DBAF-4734-935E-3211C57DCA5D}" dt="2021-12-07T23:06:38.526" v="3911" actId="47"/>
        <pc:sldMkLst>
          <pc:docMk/>
          <pc:sldMk cId="3793739607" sldId="571"/>
        </pc:sldMkLst>
      </pc:sldChg>
      <pc:sldChg chg="new del">
        <pc:chgData name="vineeth mathangi" userId="7329b9561d1018e2" providerId="LiveId" clId="{11C0DD21-DBAF-4734-935E-3211C57DCA5D}" dt="2021-12-07T23:06:38.495" v="3910" actId="47"/>
        <pc:sldMkLst>
          <pc:docMk/>
          <pc:sldMk cId="2100022814" sldId="572"/>
        </pc:sldMkLst>
      </pc:sldChg>
      <pc:sldChg chg="new del">
        <pc:chgData name="vineeth mathangi" userId="7329b9561d1018e2" providerId="LiveId" clId="{11C0DD21-DBAF-4734-935E-3211C57DCA5D}" dt="2021-12-07T23:06:38.469" v="3909" actId="47"/>
        <pc:sldMkLst>
          <pc:docMk/>
          <pc:sldMk cId="3574556106" sldId="573"/>
        </pc:sldMkLst>
      </pc:sldChg>
      <pc:sldChg chg="new del">
        <pc:chgData name="vineeth mathangi" userId="7329b9561d1018e2" providerId="LiveId" clId="{11C0DD21-DBAF-4734-935E-3211C57DCA5D}" dt="2021-12-07T23:06:38.432" v="3908" actId="47"/>
        <pc:sldMkLst>
          <pc:docMk/>
          <pc:sldMk cId="258021948" sldId="574"/>
        </pc:sldMkLst>
      </pc:sldChg>
      <pc:sldChg chg="new del">
        <pc:chgData name="vineeth mathangi" userId="7329b9561d1018e2" providerId="LiveId" clId="{11C0DD21-DBAF-4734-935E-3211C57DCA5D}" dt="2021-12-07T23:06:38.401" v="3907" actId="47"/>
        <pc:sldMkLst>
          <pc:docMk/>
          <pc:sldMk cId="3776858508" sldId="575"/>
        </pc:sldMkLst>
      </pc:sldChg>
      <pc:sldChg chg="new del">
        <pc:chgData name="vineeth mathangi" userId="7329b9561d1018e2" providerId="LiveId" clId="{11C0DD21-DBAF-4734-935E-3211C57DCA5D}" dt="2021-12-07T23:06:38.370" v="3906" actId="47"/>
        <pc:sldMkLst>
          <pc:docMk/>
          <pc:sldMk cId="2668299330" sldId="576"/>
        </pc:sldMkLst>
      </pc:sldChg>
      <pc:sldChg chg="new del">
        <pc:chgData name="vineeth mathangi" userId="7329b9561d1018e2" providerId="LiveId" clId="{11C0DD21-DBAF-4734-935E-3211C57DCA5D}" dt="2021-12-07T23:06:38.338" v="3905" actId="47"/>
        <pc:sldMkLst>
          <pc:docMk/>
          <pc:sldMk cId="1459641744" sldId="577"/>
        </pc:sldMkLst>
      </pc:sldChg>
      <pc:sldChg chg="new del">
        <pc:chgData name="vineeth mathangi" userId="7329b9561d1018e2" providerId="LiveId" clId="{11C0DD21-DBAF-4734-935E-3211C57DCA5D}" dt="2021-12-07T23:06:38.307" v="3904" actId="47"/>
        <pc:sldMkLst>
          <pc:docMk/>
          <pc:sldMk cId="2858175832" sldId="578"/>
        </pc:sldMkLst>
      </pc:sldChg>
      <pc:sldChg chg="new del">
        <pc:chgData name="vineeth mathangi" userId="7329b9561d1018e2" providerId="LiveId" clId="{11C0DD21-DBAF-4734-935E-3211C57DCA5D}" dt="2021-12-07T23:06:38.276" v="3903" actId="47"/>
        <pc:sldMkLst>
          <pc:docMk/>
          <pc:sldMk cId="2658283361" sldId="579"/>
        </pc:sldMkLst>
      </pc:sldChg>
      <pc:sldChg chg="new del">
        <pc:chgData name="vineeth mathangi" userId="7329b9561d1018e2" providerId="LiveId" clId="{11C0DD21-DBAF-4734-935E-3211C57DCA5D}" dt="2021-12-07T23:06:38.244" v="3902" actId="47"/>
        <pc:sldMkLst>
          <pc:docMk/>
          <pc:sldMk cId="588190394" sldId="580"/>
        </pc:sldMkLst>
      </pc:sldChg>
      <pc:sldChg chg="new del">
        <pc:chgData name="vineeth mathangi" userId="7329b9561d1018e2" providerId="LiveId" clId="{11C0DD21-DBAF-4734-935E-3211C57DCA5D}" dt="2021-12-07T23:06:38.190" v="3901" actId="47"/>
        <pc:sldMkLst>
          <pc:docMk/>
          <pc:sldMk cId="3716011405" sldId="581"/>
        </pc:sldMkLst>
      </pc:sldChg>
      <pc:sldChg chg="new del">
        <pc:chgData name="vineeth mathangi" userId="7329b9561d1018e2" providerId="LiveId" clId="{11C0DD21-DBAF-4734-935E-3211C57DCA5D}" dt="2021-12-07T23:06:38.175" v="3900" actId="47"/>
        <pc:sldMkLst>
          <pc:docMk/>
          <pc:sldMk cId="681050303" sldId="582"/>
        </pc:sldMkLst>
      </pc:sldChg>
      <pc:sldChg chg="new del">
        <pc:chgData name="vineeth mathangi" userId="7329b9561d1018e2" providerId="LiveId" clId="{11C0DD21-DBAF-4734-935E-3211C57DCA5D}" dt="2021-12-07T23:06:38.143" v="3899" actId="47"/>
        <pc:sldMkLst>
          <pc:docMk/>
          <pc:sldMk cId="1002514653" sldId="583"/>
        </pc:sldMkLst>
      </pc:sldChg>
      <pc:sldChg chg="new del">
        <pc:chgData name="vineeth mathangi" userId="7329b9561d1018e2" providerId="LiveId" clId="{11C0DD21-DBAF-4734-935E-3211C57DCA5D}" dt="2021-12-07T23:06:38.112" v="3898" actId="47"/>
        <pc:sldMkLst>
          <pc:docMk/>
          <pc:sldMk cId="3411378134" sldId="584"/>
        </pc:sldMkLst>
      </pc:sldChg>
      <pc:sldChg chg="new del">
        <pc:chgData name="vineeth mathangi" userId="7329b9561d1018e2" providerId="LiveId" clId="{11C0DD21-DBAF-4734-935E-3211C57DCA5D}" dt="2021-12-07T23:06:38.068" v="3897" actId="47"/>
        <pc:sldMkLst>
          <pc:docMk/>
          <pc:sldMk cId="2088350586" sldId="585"/>
        </pc:sldMkLst>
      </pc:sldChg>
      <pc:sldChg chg="new del">
        <pc:chgData name="vineeth mathangi" userId="7329b9561d1018e2" providerId="LiveId" clId="{11C0DD21-DBAF-4734-935E-3211C57DCA5D}" dt="2021-12-07T23:06:38.033" v="3896" actId="47"/>
        <pc:sldMkLst>
          <pc:docMk/>
          <pc:sldMk cId="3806005415" sldId="586"/>
        </pc:sldMkLst>
      </pc:sldChg>
      <pc:sldChg chg="new del">
        <pc:chgData name="vineeth mathangi" userId="7329b9561d1018e2" providerId="LiveId" clId="{11C0DD21-DBAF-4734-935E-3211C57DCA5D}" dt="2021-12-07T23:06:38.002" v="3895" actId="47"/>
        <pc:sldMkLst>
          <pc:docMk/>
          <pc:sldMk cId="3714770354" sldId="587"/>
        </pc:sldMkLst>
      </pc:sldChg>
      <pc:sldChg chg="new del">
        <pc:chgData name="vineeth mathangi" userId="7329b9561d1018e2" providerId="LiveId" clId="{11C0DD21-DBAF-4734-935E-3211C57DCA5D}" dt="2021-12-07T23:06:37.971" v="3894" actId="47"/>
        <pc:sldMkLst>
          <pc:docMk/>
          <pc:sldMk cId="2835185599" sldId="588"/>
        </pc:sldMkLst>
      </pc:sldChg>
      <pc:sldChg chg="new del">
        <pc:chgData name="vineeth mathangi" userId="7329b9561d1018e2" providerId="LiveId" clId="{11C0DD21-DBAF-4734-935E-3211C57DCA5D}" dt="2021-12-07T23:06:37.939" v="3893" actId="47"/>
        <pc:sldMkLst>
          <pc:docMk/>
          <pc:sldMk cId="3585109443" sldId="589"/>
        </pc:sldMkLst>
      </pc:sldChg>
      <pc:sldChg chg="new del">
        <pc:chgData name="vineeth mathangi" userId="7329b9561d1018e2" providerId="LiveId" clId="{11C0DD21-DBAF-4734-935E-3211C57DCA5D}" dt="2021-12-07T23:06:37.906" v="3892" actId="47"/>
        <pc:sldMkLst>
          <pc:docMk/>
          <pc:sldMk cId="2345793572" sldId="590"/>
        </pc:sldMkLst>
      </pc:sldChg>
      <pc:sldChg chg="new del">
        <pc:chgData name="vineeth mathangi" userId="7329b9561d1018e2" providerId="LiveId" clId="{11C0DD21-DBAF-4734-935E-3211C57DCA5D}" dt="2021-12-07T23:06:37.875" v="3891" actId="47"/>
        <pc:sldMkLst>
          <pc:docMk/>
          <pc:sldMk cId="1061412187" sldId="591"/>
        </pc:sldMkLst>
      </pc:sldChg>
      <pc:sldChg chg="new del">
        <pc:chgData name="vineeth mathangi" userId="7329b9561d1018e2" providerId="LiveId" clId="{11C0DD21-DBAF-4734-935E-3211C57DCA5D}" dt="2021-12-07T23:06:37.843" v="3890" actId="47"/>
        <pc:sldMkLst>
          <pc:docMk/>
          <pc:sldMk cId="1681653860" sldId="592"/>
        </pc:sldMkLst>
      </pc:sldChg>
      <pc:sldChg chg="new del">
        <pc:chgData name="vineeth mathangi" userId="7329b9561d1018e2" providerId="LiveId" clId="{11C0DD21-DBAF-4734-935E-3211C57DCA5D}" dt="2021-12-07T23:06:37.812" v="3889" actId="47"/>
        <pc:sldMkLst>
          <pc:docMk/>
          <pc:sldMk cId="3935933424" sldId="593"/>
        </pc:sldMkLst>
      </pc:sldChg>
      <pc:sldChg chg="new del">
        <pc:chgData name="vineeth mathangi" userId="7329b9561d1018e2" providerId="LiveId" clId="{11C0DD21-DBAF-4734-935E-3211C57DCA5D}" dt="2021-12-07T23:06:37.781" v="3888" actId="47"/>
        <pc:sldMkLst>
          <pc:docMk/>
          <pc:sldMk cId="1813309678" sldId="594"/>
        </pc:sldMkLst>
      </pc:sldChg>
      <pc:sldChg chg="new del">
        <pc:chgData name="vineeth mathangi" userId="7329b9561d1018e2" providerId="LiveId" clId="{11C0DD21-DBAF-4734-935E-3211C57DCA5D}" dt="2021-12-07T23:06:37.734" v="3887" actId="47"/>
        <pc:sldMkLst>
          <pc:docMk/>
          <pc:sldMk cId="3663703910" sldId="595"/>
        </pc:sldMkLst>
      </pc:sldChg>
      <pc:sldChg chg="new del">
        <pc:chgData name="vineeth mathangi" userId="7329b9561d1018e2" providerId="LiveId" clId="{11C0DD21-DBAF-4734-935E-3211C57DCA5D}" dt="2021-12-07T23:06:37.702" v="3886" actId="47"/>
        <pc:sldMkLst>
          <pc:docMk/>
          <pc:sldMk cId="880603454" sldId="596"/>
        </pc:sldMkLst>
      </pc:sldChg>
      <pc:sldChg chg="new del">
        <pc:chgData name="vineeth mathangi" userId="7329b9561d1018e2" providerId="LiveId" clId="{11C0DD21-DBAF-4734-935E-3211C57DCA5D}" dt="2021-12-07T23:06:37.671" v="3885" actId="47"/>
        <pc:sldMkLst>
          <pc:docMk/>
          <pc:sldMk cId="2199523446" sldId="597"/>
        </pc:sldMkLst>
      </pc:sldChg>
      <pc:sldChg chg="new del">
        <pc:chgData name="vineeth mathangi" userId="7329b9561d1018e2" providerId="LiveId" clId="{11C0DD21-DBAF-4734-935E-3211C57DCA5D}" dt="2021-12-07T23:06:37.639" v="3884" actId="47"/>
        <pc:sldMkLst>
          <pc:docMk/>
          <pc:sldMk cId="71596815" sldId="598"/>
        </pc:sldMkLst>
      </pc:sldChg>
      <pc:sldChg chg="new del">
        <pc:chgData name="vineeth mathangi" userId="7329b9561d1018e2" providerId="LiveId" clId="{11C0DD21-DBAF-4734-935E-3211C57DCA5D}" dt="2021-12-07T23:06:37.608" v="3883" actId="47"/>
        <pc:sldMkLst>
          <pc:docMk/>
          <pc:sldMk cId="1797488411" sldId="599"/>
        </pc:sldMkLst>
      </pc:sldChg>
      <pc:sldChg chg="new del">
        <pc:chgData name="vineeth mathangi" userId="7329b9561d1018e2" providerId="LiveId" clId="{11C0DD21-DBAF-4734-935E-3211C57DCA5D}" dt="2021-12-07T23:06:37.577" v="3882" actId="47"/>
        <pc:sldMkLst>
          <pc:docMk/>
          <pc:sldMk cId="2507533889" sldId="600"/>
        </pc:sldMkLst>
      </pc:sldChg>
      <pc:sldChg chg="new del">
        <pc:chgData name="vineeth mathangi" userId="7329b9561d1018e2" providerId="LiveId" clId="{11C0DD21-DBAF-4734-935E-3211C57DCA5D}" dt="2021-12-07T23:06:37.545" v="3881" actId="47"/>
        <pc:sldMkLst>
          <pc:docMk/>
          <pc:sldMk cId="3258543202" sldId="601"/>
        </pc:sldMkLst>
      </pc:sldChg>
      <pc:sldChg chg="new del">
        <pc:chgData name="vineeth mathangi" userId="7329b9561d1018e2" providerId="LiveId" clId="{11C0DD21-DBAF-4734-935E-3211C57DCA5D}" dt="2021-12-07T23:06:37.514" v="3880" actId="47"/>
        <pc:sldMkLst>
          <pc:docMk/>
          <pc:sldMk cId="2833173399" sldId="602"/>
        </pc:sldMkLst>
      </pc:sldChg>
      <pc:sldChg chg="new del">
        <pc:chgData name="vineeth mathangi" userId="7329b9561d1018e2" providerId="LiveId" clId="{11C0DD21-DBAF-4734-935E-3211C57DCA5D}" dt="2021-12-07T23:06:37.483" v="3879" actId="47"/>
        <pc:sldMkLst>
          <pc:docMk/>
          <pc:sldMk cId="521888382" sldId="603"/>
        </pc:sldMkLst>
      </pc:sldChg>
      <pc:sldChg chg="new del">
        <pc:chgData name="vineeth mathangi" userId="7329b9561d1018e2" providerId="LiveId" clId="{11C0DD21-DBAF-4734-935E-3211C57DCA5D}" dt="2021-12-07T23:06:37.436" v="3878" actId="47"/>
        <pc:sldMkLst>
          <pc:docMk/>
          <pc:sldMk cId="1180810076" sldId="604"/>
        </pc:sldMkLst>
      </pc:sldChg>
      <pc:sldChg chg="new del">
        <pc:chgData name="vineeth mathangi" userId="7329b9561d1018e2" providerId="LiveId" clId="{11C0DD21-DBAF-4734-935E-3211C57DCA5D}" dt="2021-12-07T23:06:37.405" v="3877" actId="47"/>
        <pc:sldMkLst>
          <pc:docMk/>
          <pc:sldMk cId="2242299514" sldId="605"/>
        </pc:sldMkLst>
      </pc:sldChg>
      <pc:sldChg chg="new del">
        <pc:chgData name="vineeth mathangi" userId="7329b9561d1018e2" providerId="LiveId" clId="{11C0DD21-DBAF-4734-935E-3211C57DCA5D}" dt="2021-12-07T23:06:37.373" v="3876" actId="47"/>
        <pc:sldMkLst>
          <pc:docMk/>
          <pc:sldMk cId="141539956" sldId="606"/>
        </pc:sldMkLst>
      </pc:sldChg>
      <pc:sldChg chg="new del">
        <pc:chgData name="vineeth mathangi" userId="7329b9561d1018e2" providerId="LiveId" clId="{11C0DD21-DBAF-4734-935E-3211C57DCA5D}" dt="2021-12-07T23:06:37.342" v="3875" actId="47"/>
        <pc:sldMkLst>
          <pc:docMk/>
          <pc:sldMk cId="3260566772" sldId="607"/>
        </pc:sldMkLst>
      </pc:sldChg>
      <pc:sldChg chg="new del">
        <pc:chgData name="vineeth mathangi" userId="7329b9561d1018e2" providerId="LiveId" clId="{11C0DD21-DBAF-4734-935E-3211C57DCA5D}" dt="2021-12-07T23:06:37.311" v="3874" actId="47"/>
        <pc:sldMkLst>
          <pc:docMk/>
          <pc:sldMk cId="3945301295" sldId="608"/>
        </pc:sldMkLst>
      </pc:sldChg>
      <pc:sldChg chg="new del">
        <pc:chgData name="vineeth mathangi" userId="7329b9561d1018e2" providerId="LiveId" clId="{11C0DD21-DBAF-4734-935E-3211C57DCA5D}" dt="2021-12-07T23:06:37.279" v="3873" actId="47"/>
        <pc:sldMkLst>
          <pc:docMk/>
          <pc:sldMk cId="3743456385" sldId="609"/>
        </pc:sldMkLst>
      </pc:sldChg>
      <pc:sldChg chg="new del">
        <pc:chgData name="vineeth mathangi" userId="7329b9561d1018e2" providerId="LiveId" clId="{11C0DD21-DBAF-4734-935E-3211C57DCA5D}" dt="2021-12-07T23:06:37.248" v="3872" actId="47"/>
        <pc:sldMkLst>
          <pc:docMk/>
          <pc:sldMk cId="4056461362" sldId="610"/>
        </pc:sldMkLst>
      </pc:sldChg>
      <pc:sldChg chg="new del">
        <pc:chgData name="vineeth mathangi" userId="7329b9561d1018e2" providerId="LiveId" clId="{11C0DD21-DBAF-4734-935E-3211C57DCA5D}" dt="2021-12-07T23:06:37.216" v="3871" actId="47"/>
        <pc:sldMkLst>
          <pc:docMk/>
          <pc:sldMk cId="4126602323" sldId="611"/>
        </pc:sldMkLst>
      </pc:sldChg>
      <pc:sldChg chg="new del">
        <pc:chgData name="vineeth mathangi" userId="7329b9561d1018e2" providerId="LiveId" clId="{11C0DD21-DBAF-4734-935E-3211C57DCA5D}" dt="2021-12-07T23:06:37.185" v="3870" actId="47"/>
        <pc:sldMkLst>
          <pc:docMk/>
          <pc:sldMk cId="3058488487" sldId="612"/>
        </pc:sldMkLst>
      </pc:sldChg>
      <pc:sldChg chg="new del">
        <pc:chgData name="vineeth mathangi" userId="7329b9561d1018e2" providerId="LiveId" clId="{11C0DD21-DBAF-4734-935E-3211C57DCA5D}" dt="2021-12-07T23:06:37.153" v="3869" actId="47"/>
        <pc:sldMkLst>
          <pc:docMk/>
          <pc:sldMk cId="561854350" sldId="613"/>
        </pc:sldMkLst>
      </pc:sldChg>
      <pc:sldChg chg="new del">
        <pc:chgData name="vineeth mathangi" userId="7329b9561d1018e2" providerId="LiveId" clId="{11C0DD21-DBAF-4734-935E-3211C57DCA5D}" dt="2021-12-07T23:06:37.107" v="3868" actId="47"/>
        <pc:sldMkLst>
          <pc:docMk/>
          <pc:sldMk cId="160780489" sldId="614"/>
        </pc:sldMkLst>
      </pc:sldChg>
      <pc:sldChg chg="new del">
        <pc:chgData name="vineeth mathangi" userId="7329b9561d1018e2" providerId="LiveId" clId="{11C0DD21-DBAF-4734-935E-3211C57DCA5D}" dt="2021-12-07T23:06:37.075" v="3867" actId="47"/>
        <pc:sldMkLst>
          <pc:docMk/>
          <pc:sldMk cId="1418973131" sldId="615"/>
        </pc:sldMkLst>
      </pc:sldChg>
      <pc:sldChg chg="new del">
        <pc:chgData name="vineeth mathangi" userId="7329b9561d1018e2" providerId="LiveId" clId="{11C0DD21-DBAF-4734-935E-3211C57DCA5D}" dt="2021-12-07T23:06:37.044" v="3866" actId="47"/>
        <pc:sldMkLst>
          <pc:docMk/>
          <pc:sldMk cId="3495060295" sldId="616"/>
        </pc:sldMkLst>
      </pc:sldChg>
      <pc:sldChg chg="new del">
        <pc:chgData name="vineeth mathangi" userId="7329b9561d1018e2" providerId="LiveId" clId="{11C0DD21-DBAF-4734-935E-3211C57DCA5D}" dt="2021-12-07T23:06:37.012" v="3865" actId="47"/>
        <pc:sldMkLst>
          <pc:docMk/>
          <pc:sldMk cId="106555765" sldId="617"/>
        </pc:sldMkLst>
      </pc:sldChg>
      <pc:sldChg chg="new del">
        <pc:chgData name="vineeth mathangi" userId="7329b9561d1018e2" providerId="LiveId" clId="{11C0DD21-DBAF-4734-935E-3211C57DCA5D}" dt="2021-12-07T23:06:36.981" v="3864" actId="47"/>
        <pc:sldMkLst>
          <pc:docMk/>
          <pc:sldMk cId="462378355" sldId="618"/>
        </pc:sldMkLst>
      </pc:sldChg>
      <pc:sldChg chg="new del">
        <pc:chgData name="vineeth mathangi" userId="7329b9561d1018e2" providerId="LiveId" clId="{11C0DD21-DBAF-4734-935E-3211C57DCA5D}" dt="2021-12-07T23:06:36.949" v="3863" actId="47"/>
        <pc:sldMkLst>
          <pc:docMk/>
          <pc:sldMk cId="100048557" sldId="619"/>
        </pc:sldMkLst>
      </pc:sldChg>
      <pc:sldChg chg="new del">
        <pc:chgData name="vineeth mathangi" userId="7329b9561d1018e2" providerId="LiveId" clId="{11C0DD21-DBAF-4734-935E-3211C57DCA5D}" dt="2021-12-07T23:06:36.917" v="3862" actId="47"/>
        <pc:sldMkLst>
          <pc:docMk/>
          <pc:sldMk cId="476652310" sldId="620"/>
        </pc:sldMkLst>
      </pc:sldChg>
      <pc:sldChg chg="new del">
        <pc:chgData name="vineeth mathangi" userId="7329b9561d1018e2" providerId="LiveId" clId="{11C0DD21-DBAF-4734-935E-3211C57DCA5D}" dt="2021-12-07T23:06:36.886" v="3861" actId="47"/>
        <pc:sldMkLst>
          <pc:docMk/>
          <pc:sldMk cId="388484750" sldId="621"/>
        </pc:sldMkLst>
      </pc:sldChg>
      <pc:sldChg chg="new del">
        <pc:chgData name="vineeth mathangi" userId="7329b9561d1018e2" providerId="LiveId" clId="{11C0DD21-DBAF-4734-935E-3211C57DCA5D}" dt="2021-12-07T23:06:36.856" v="3860" actId="47"/>
        <pc:sldMkLst>
          <pc:docMk/>
          <pc:sldMk cId="871153715" sldId="622"/>
        </pc:sldMkLst>
      </pc:sldChg>
      <pc:sldChg chg="new del">
        <pc:chgData name="vineeth mathangi" userId="7329b9561d1018e2" providerId="LiveId" clId="{11C0DD21-DBAF-4734-935E-3211C57DCA5D}" dt="2021-12-07T23:06:36.809" v="3859" actId="47"/>
        <pc:sldMkLst>
          <pc:docMk/>
          <pc:sldMk cId="673837670" sldId="623"/>
        </pc:sldMkLst>
      </pc:sldChg>
      <pc:sldChg chg="new del">
        <pc:chgData name="vineeth mathangi" userId="7329b9561d1018e2" providerId="LiveId" clId="{11C0DD21-DBAF-4734-935E-3211C57DCA5D}" dt="2021-12-07T23:06:36.777" v="3858" actId="47"/>
        <pc:sldMkLst>
          <pc:docMk/>
          <pc:sldMk cId="168954089" sldId="624"/>
        </pc:sldMkLst>
      </pc:sldChg>
      <pc:sldChg chg="new del">
        <pc:chgData name="vineeth mathangi" userId="7329b9561d1018e2" providerId="LiveId" clId="{11C0DD21-DBAF-4734-935E-3211C57DCA5D}" dt="2021-12-07T23:06:36.746" v="3857" actId="47"/>
        <pc:sldMkLst>
          <pc:docMk/>
          <pc:sldMk cId="1171722700" sldId="625"/>
        </pc:sldMkLst>
      </pc:sldChg>
      <pc:sldChg chg="new del">
        <pc:chgData name="vineeth mathangi" userId="7329b9561d1018e2" providerId="LiveId" clId="{11C0DD21-DBAF-4734-935E-3211C57DCA5D}" dt="2021-12-07T23:06:36.712" v="3856" actId="47"/>
        <pc:sldMkLst>
          <pc:docMk/>
          <pc:sldMk cId="2528156459" sldId="626"/>
        </pc:sldMkLst>
      </pc:sldChg>
      <pc:sldChg chg="new del">
        <pc:chgData name="vineeth mathangi" userId="7329b9561d1018e2" providerId="LiveId" clId="{11C0DD21-DBAF-4734-935E-3211C57DCA5D}" dt="2021-12-07T23:06:36.681" v="3855" actId="47"/>
        <pc:sldMkLst>
          <pc:docMk/>
          <pc:sldMk cId="2512700745" sldId="627"/>
        </pc:sldMkLst>
      </pc:sldChg>
      <pc:sldChg chg="new del">
        <pc:chgData name="vineeth mathangi" userId="7329b9561d1018e2" providerId="LiveId" clId="{11C0DD21-DBAF-4734-935E-3211C57DCA5D}" dt="2021-12-07T23:06:36.650" v="3854" actId="47"/>
        <pc:sldMkLst>
          <pc:docMk/>
          <pc:sldMk cId="311146665" sldId="628"/>
        </pc:sldMkLst>
      </pc:sldChg>
      <pc:sldChg chg="new del">
        <pc:chgData name="vineeth mathangi" userId="7329b9561d1018e2" providerId="LiveId" clId="{11C0DD21-DBAF-4734-935E-3211C57DCA5D}" dt="2021-12-07T23:06:36.619" v="3853" actId="47"/>
        <pc:sldMkLst>
          <pc:docMk/>
          <pc:sldMk cId="2568838304" sldId="629"/>
        </pc:sldMkLst>
      </pc:sldChg>
      <pc:sldChg chg="new del">
        <pc:chgData name="vineeth mathangi" userId="7329b9561d1018e2" providerId="LiveId" clId="{11C0DD21-DBAF-4734-935E-3211C57DCA5D}" dt="2021-12-07T23:06:36.587" v="3852" actId="47"/>
        <pc:sldMkLst>
          <pc:docMk/>
          <pc:sldMk cId="1030668852" sldId="630"/>
        </pc:sldMkLst>
      </pc:sldChg>
      <pc:sldChg chg="new del">
        <pc:chgData name="vineeth mathangi" userId="7329b9561d1018e2" providerId="LiveId" clId="{11C0DD21-DBAF-4734-935E-3211C57DCA5D}" dt="2021-12-07T23:06:36.552" v="3851" actId="47"/>
        <pc:sldMkLst>
          <pc:docMk/>
          <pc:sldMk cId="2452222760" sldId="631"/>
        </pc:sldMkLst>
      </pc:sldChg>
      <pc:sldChg chg="new del">
        <pc:chgData name="vineeth mathangi" userId="7329b9561d1018e2" providerId="LiveId" clId="{11C0DD21-DBAF-4734-935E-3211C57DCA5D}" dt="2021-12-07T23:06:36.521" v="3850" actId="47"/>
        <pc:sldMkLst>
          <pc:docMk/>
          <pc:sldMk cId="744333430" sldId="632"/>
        </pc:sldMkLst>
      </pc:sldChg>
      <pc:sldChg chg="new del">
        <pc:chgData name="vineeth mathangi" userId="7329b9561d1018e2" providerId="LiveId" clId="{11C0DD21-DBAF-4734-935E-3211C57DCA5D}" dt="2021-12-07T23:06:36.490" v="3849" actId="47"/>
        <pc:sldMkLst>
          <pc:docMk/>
          <pc:sldMk cId="3115459488" sldId="633"/>
        </pc:sldMkLst>
      </pc:sldChg>
      <pc:sldChg chg="new del">
        <pc:chgData name="vineeth mathangi" userId="7329b9561d1018e2" providerId="LiveId" clId="{11C0DD21-DBAF-4734-935E-3211C57DCA5D}" dt="2021-12-07T23:06:36.458" v="3848" actId="47"/>
        <pc:sldMkLst>
          <pc:docMk/>
          <pc:sldMk cId="2963808783" sldId="634"/>
        </pc:sldMkLst>
      </pc:sldChg>
      <pc:sldChg chg="new del">
        <pc:chgData name="vineeth mathangi" userId="7329b9561d1018e2" providerId="LiveId" clId="{11C0DD21-DBAF-4734-935E-3211C57DCA5D}" dt="2021-12-07T23:06:36.427" v="3847" actId="47"/>
        <pc:sldMkLst>
          <pc:docMk/>
          <pc:sldMk cId="2191021697" sldId="635"/>
        </pc:sldMkLst>
      </pc:sldChg>
      <pc:sldChg chg="new del">
        <pc:chgData name="vineeth mathangi" userId="7329b9561d1018e2" providerId="LiveId" clId="{11C0DD21-DBAF-4734-935E-3211C57DCA5D}" dt="2021-12-07T23:06:36.380" v="3846" actId="47"/>
        <pc:sldMkLst>
          <pc:docMk/>
          <pc:sldMk cId="1601523769" sldId="636"/>
        </pc:sldMkLst>
      </pc:sldChg>
      <pc:sldChg chg="new del">
        <pc:chgData name="vineeth mathangi" userId="7329b9561d1018e2" providerId="LiveId" clId="{11C0DD21-DBAF-4734-935E-3211C57DCA5D}" dt="2021-12-07T23:06:36.348" v="3845" actId="47"/>
        <pc:sldMkLst>
          <pc:docMk/>
          <pc:sldMk cId="3708333872" sldId="637"/>
        </pc:sldMkLst>
      </pc:sldChg>
      <pc:sldChg chg="new del">
        <pc:chgData name="vineeth mathangi" userId="7329b9561d1018e2" providerId="LiveId" clId="{11C0DD21-DBAF-4734-935E-3211C57DCA5D}" dt="2021-12-07T23:06:36.317" v="3844" actId="47"/>
        <pc:sldMkLst>
          <pc:docMk/>
          <pc:sldMk cId="107419075" sldId="638"/>
        </pc:sldMkLst>
      </pc:sldChg>
      <pc:sldChg chg="new del">
        <pc:chgData name="vineeth mathangi" userId="7329b9561d1018e2" providerId="LiveId" clId="{11C0DD21-DBAF-4734-935E-3211C57DCA5D}" dt="2021-12-07T23:06:36.286" v="3843" actId="47"/>
        <pc:sldMkLst>
          <pc:docMk/>
          <pc:sldMk cId="3109103613" sldId="639"/>
        </pc:sldMkLst>
      </pc:sldChg>
      <pc:sldChg chg="new del">
        <pc:chgData name="vineeth mathangi" userId="7329b9561d1018e2" providerId="LiveId" clId="{11C0DD21-DBAF-4734-935E-3211C57DCA5D}" dt="2021-12-07T23:06:36.254" v="3842" actId="47"/>
        <pc:sldMkLst>
          <pc:docMk/>
          <pc:sldMk cId="2206634296" sldId="640"/>
        </pc:sldMkLst>
      </pc:sldChg>
      <pc:sldChg chg="new del">
        <pc:chgData name="vineeth mathangi" userId="7329b9561d1018e2" providerId="LiveId" clId="{11C0DD21-DBAF-4734-935E-3211C57DCA5D}" dt="2021-12-07T23:06:36.207" v="3841" actId="47"/>
        <pc:sldMkLst>
          <pc:docMk/>
          <pc:sldMk cId="1332008999" sldId="641"/>
        </pc:sldMkLst>
      </pc:sldChg>
      <pc:sldChg chg="new del">
        <pc:chgData name="vineeth mathangi" userId="7329b9561d1018e2" providerId="LiveId" clId="{11C0DD21-DBAF-4734-935E-3211C57DCA5D}" dt="2021-12-07T23:06:36.176" v="3840" actId="47"/>
        <pc:sldMkLst>
          <pc:docMk/>
          <pc:sldMk cId="585078862" sldId="642"/>
        </pc:sldMkLst>
      </pc:sldChg>
      <pc:sldChg chg="new del">
        <pc:chgData name="vineeth mathangi" userId="7329b9561d1018e2" providerId="LiveId" clId="{11C0DD21-DBAF-4734-935E-3211C57DCA5D}" dt="2021-12-07T23:06:36.144" v="3839" actId="47"/>
        <pc:sldMkLst>
          <pc:docMk/>
          <pc:sldMk cId="3537260391" sldId="643"/>
        </pc:sldMkLst>
      </pc:sldChg>
      <pc:sldChg chg="new del">
        <pc:chgData name="vineeth mathangi" userId="7329b9561d1018e2" providerId="LiveId" clId="{11C0DD21-DBAF-4734-935E-3211C57DCA5D}" dt="2021-12-07T23:06:36.113" v="3838" actId="47"/>
        <pc:sldMkLst>
          <pc:docMk/>
          <pc:sldMk cId="264273378" sldId="644"/>
        </pc:sldMkLst>
      </pc:sldChg>
      <pc:sldChg chg="new del">
        <pc:chgData name="vineeth mathangi" userId="7329b9561d1018e2" providerId="LiveId" clId="{11C0DD21-DBAF-4734-935E-3211C57DCA5D}" dt="2021-12-07T23:06:36.097" v="3837" actId="47"/>
        <pc:sldMkLst>
          <pc:docMk/>
          <pc:sldMk cId="3855941740" sldId="645"/>
        </pc:sldMkLst>
      </pc:sldChg>
      <pc:sldChg chg="new del">
        <pc:chgData name="vineeth mathangi" userId="7329b9561d1018e2" providerId="LiveId" clId="{11C0DD21-DBAF-4734-935E-3211C57DCA5D}" dt="2021-12-07T23:06:36.066" v="3836" actId="47"/>
        <pc:sldMkLst>
          <pc:docMk/>
          <pc:sldMk cId="436947247" sldId="646"/>
        </pc:sldMkLst>
      </pc:sldChg>
      <pc:sldChg chg="new del">
        <pc:chgData name="vineeth mathangi" userId="7329b9561d1018e2" providerId="LiveId" clId="{11C0DD21-DBAF-4734-935E-3211C57DCA5D}" dt="2021-12-07T23:06:36.019" v="3835" actId="47"/>
        <pc:sldMkLst>
          <pc:docMk/>
          <pc:sldMk cId="1863995347" sldId="647"/>
        </pc:sldMkLst>
      </pc:sldChg>
      <pc:sldChg chg="new del">
        <pc:chgData name="vineeth mathangi" userId="7329b9561d1018e2" providerId="LiveId" clId="{11C0DD21-DBAF-4734-935E-3211C57DCA5D}" dt="2021-12-07T23:06:35.988" v="3834" actId="47"/>
        <pc:sldMkLst>
          <pc:docMk/>
          <pc:sldMk cId="4226251488" sldId="648"/>
        </pc:sldMkLst>
      </pc:sldChg>
      <pc:sldChg chg="new del">
        <pc:chgData name="vineeth mathangi" userId="7329b9561d1018e2" providerId="LiveId" clId="{11C0DD21-DBAF-4734-935E-3211C57DCA5D}" dt="2021-12-07T23:06:35.956" v="3833" actId="47"/>
        <pc:sldMkLst>
          <pc:docMk/>
          <pc:sldMk cId="539547338" sldId="649"/>
        </pc:sldMkLst>
      </pc:sldChg>
      <pc:sldChg chg="new del">
        <pc:chgData name="vineeth mathangi" userId="7329b9561d1018e2" providerId="LiveId" clId="{11C0DD21-DBAF-4734-935E-3211C57DCA5D}" dt="2021-12-07T23:06:35.908" v="3832" actId="47"/>
        <pc:sldMkLst>
          <pc:docMk/>
          <pc:sldMk cId="486451710" sldId="650"/>
        </pc:sldMkLst>
      </pc:sldChg>
      <pc:sldChg chg="new del">
        <pc:chgData name="vineeth mathangi" userId="7329b9561d1018e2" providerId="LiveId" clId="{11C0DD21-DBAF-4734-935E-3211C57DCA5D}" dt="2021-12-07T23:06:35.876" v="3831" actId="47"/>
        <pc:sldMkLst>
          <pc:docMk/>
          <pc:sldMk cId="1368194768" sldId="651"/>
        </pc:sldMkLst>
      </pc:sldChg>
      <pc:sldChg chg="new del">
        <pc:chgData name="vineeth mathangi" userId="7329b9561d1018e2" providerId="LiveId" clId="{11C0DD21-DBAF-4734-935E-3211C57DCA5D}" dt="2021-12-07T23:06:35.860" v="3830" actId="47"/>
        <pc:sldMkLst>
          <pc:docMk/>
          <pc:sldMk cId="2744818167" sldId="652"/>
        </pc:sldMkLst>
      </pc:sldChg>
      <pc:sldChg chg="new del">
        <pc:chgData name="vineeth mathangi" userId="7329b9561d1018e2" providerId="LiveId" clId="{11C0DD21-DBAF-4734-935E-3211C57DCA5D}" dt="2021-12-07T23:06:35.829" v="3829" actId="47"/>
        <pc:sldMkLst>
          <pc:docMk/>
          <pc:sldMk cId="887830856" sldId="653"/>
        </pc:sldMkLst>
      </pc:sldChg>
      <pc:sldChg chg="new del">
        <pc:chgData name="vineeth mathangi" userId="7329b9561d1018e2" providerId="LiveId" clId="{11C0DD21-DBAF-4734-935E-3211C57DCA5D}" dt="2021-12-07T23:06:35.798" v="3828" actId="47"/>
        <pc:sldMkLst>
          <pc:docMk/>
          <pc:sldMk cId="448721421" sldId="654"/>
        </pc:sldMkLst>
      </pc:sldChg>
      <pc:sldChg chg="new del">
        <pc:chgData name="vineeth mathangi" userId="7329b9561d1018e2" providerId="LiveId" clId="{11C0DD21-DBAF-4734-935E-3211C57DCA5D}" dt="2021-12-07T23:06:35.767" v="3827" actId="47"/>
        <pc:sldMkLst>
          <pc:docMk/>
          <pc:sldMk cId="2983825483" sldId="655"/>
        </pc:sldMkLst>
      </pc:sldChg>
      <pc:sldChg chg="new del">
        <pc:chgData name="vineeth mathangi" userId="7329b9561d1018e2" providerId="LiveId" clId="{11C0DD21-DBAF-4734-935E-3211C57DCA5D}" dt="2021-12-07T23:06:35.735" v="3826" actId="47"/>
        <pc:sldMkLst>
          <pc:docMk/>
          <pc:sldMk cId="2531884026" sldId="656"/>
        </pc:sldMkLst>
      </pc:sldChg>
      <pc:sldChg chg="new del">
        <pc:chgData name="vineeth mathangi" userId="7329b9561d1018e2" providerId="LiveId" clId="{11C0DD21-DBAF-4734-935E-3211C57DCA5D}" dt="2021-12-07T23:06:35.688" v="3825" actId="47"/>
        <pc:sldMkLst>
          <pc:docMk/>
          <pc:sldMk cId="3142961122" sldId="657"/>
        </pc:sldMkLst>
      </pc:sldChg>
      <pc:sldChg chg="new del">
        <pc:chgData name="vineeth mathangi" userId="7329b9561d1018e2" providerId="LiveId" clId="{11C0DD21-DBAF-4734-935E-3211C57DCA5D}" dt="2021-12-07T23:06:35.656" v="3824" actId="47"/>
        <pc:sldMkLst>
          <pc:docMk/>
          <pc:sldMk cId="789591080" sldId="658"/>
        </pc:sldMkLst>
      </pc:sldChg>
      <pc:sldChg chg="new del">
        <pc:chgData name="vineeth mathangi" userId="7329b9561d1018e2" providerId="LiveId" clId="{11C0DD21-DBAF-4734-935E-3211C57DCA5D}" dt="2021-12-07T23:06:35.625" v="3823" actId="47"/>
        <pc:sldMkLst>
          <pc:docMk/>
          <pc:sldMk cId="808883012" sldId="659"/>
        </pc:sldMkLst>
      </pc:sldChg>
      <pc:sldChg chg="new del">
        <pc:chgData name="vineeth mathangi" userId="7329b9561d1018e2" providerId="LiveId" clId="{11C0DD21-DBAF-4734-935E-3211C57DCA5D}" dt="2021-12-07T23:06:35.594" v="3822" actId="47"/>
        <pc:sldMkLst>
          <pc:docMk/>
          <pc:sldMk cId="3204366750" sldId="660"/>
        </pc:sldMkLst>
      </pc:sldChg>
      <pc:sldChg chg="new del">
        <pc:chgData name="vineeth mathangi" userId="7329b9561d1018e2" providerId="LiveId" clId="{11C0DD21-DBAF-4734-935E-3211C57DCA5D}" dt="2021-12-07T23:06:35.563" v="3821" actId="47"/>
        <pc:sldMkLst>
          <pc:docMk/>
          <pc:sldMk cId="3090494668" sldId="661"/>
        </pc:sldMkLst>
      </pc:sldChg>
      <pc:sldChg chg="new del">
        <pc:chgData name="vineeth mathangi" userId="7329b9561d1018e2" providerId="LiveId" clId="{11C0DD21-DBAF-4734-935E-3211C57DCA5D}" dt="2021-12-07T23:06:35.531" v="3820" actId="47"/>
        <pc:sldMkLst>
          <pc:docMk/>
          <pc:sldMk cId="249414617" sldId="662"/>
        </pc:sldMkLst>
      </pc:sldChg>
      <pc:sldChg chg="new del">
        <pc:chgData name="vineeth mathangi" userId="7329b9561d1018e2" providerId="LiveId" clId="{11C0DD21-DBAF-4734-935E-3211C57DCA5D}" dt="2021-12-07T23:06:35.500" v="3819" actId="47"/>
        <pc:sldMkLst>
          <pc:docMk/>
          <pc:sldMk cId="2921484677" sldId="663"/>
        </pc:sldMkLst>
      </pc:sldChg>
      <pc:sldChg chg="new del">
        <pc:chgData name="vineeth mathangi" userId="7329b9561d1018e2" providerId="LiveId" clId="{11C0DD21-DBAF-4734-935E-3211C57DCA5D}" dt="2021-12-07T23:06:35.468" v="3818" actId="47"/>
        <pc:sldMkLst>
          <pc:docMk/>
          <pc:sldMk cId="2761948800" sldId="664"/>
        </pc:sldMkLst>
      </pc:sldChg>
      <pc:sldChg chg="new del">
        <pc:chgData name="vineeth mathangi" userId="7329b9561d1018e2" providerId="LiveId" clId="{11C0DD21-DBAF-4734-935E-3211C57DCA5D}" dt="2021-12-07T23:06:35.421" v="3817" actId="47"/>
        <pc:sldMkLst>
          <pc:docMk/>
          <pc:sldMk cId="4039258081" sldId="665"/>
        </pc:sldMkLst>
      </pc:sldChg>
      <pc:sldChg chg="new del">
        <pc:chgData name="vineeth mathangi" userId="7329b9561d1018e2" providerId="LiveId" clId="{11C0DD21-DBAF-4734-935E-3211C57DCA5D}" dt="2021-12-07T23:06:35.406" v="3816" actId="47"/>
        <pc:sldMkLst>
          <pc:docMk/>
          <pc:sldMk cId="1190592027" sldId="666"/>
        </pc:sldMkLst>
      </pc:sldChg>
      <pc:sldChg chg="new del">
        <pc:chgData name="vineeth mathangi" userId="7329b9561d1018e2" providerId="LiveId" clId="{11C0DD21-DBAF-4734-935E-3211C57DCA5D}" dt="2021-12-07T23:06:35.358" v="3815" actId="47"/>
        <pc:sldMkLst>
          <pc:docMk/>
          <pc:sldMk cId="3496327120" sldId="667"/>
        </pc:sldMkLst>
      </pc:sldChg>
      <pc:sldChg chg="new del">
        <pc:chgData name="vineeth mathangi" userId="7329b9561d1018e2" providerId="LiveId" clId="{11C0DD21-DBAF-4734-935E-3211C57DCA5D}" dt="2021-12-07T23:06:35.327" v="3814" actId="47"/>
        <pc:sldMkLst>
          <pc:docMk/>
          <pc:sldMk cId="4152631260" sldId="668"/>
        </pc:sldMkLst>
      </pc:sldChg>
      <pc:sldChg chg="new del">
        <pc:chgData name="vineeth mathangi" userId="7329b9561d1018e2" providerId="LiveId" clId="{11C0DD21-DBAF-4734-935E-3211C57DCA5D}" dt="2021-12-07T23:06:35.296" v="3813" actId="47"/>
        <pc:sldMkLst>
          <pc:docMk/>
          <pc:sldMk cId="2861299447" sldId="669"/>
        </pc:sldMkLst>
      </pc:sldChg>
      <pc:sldChg chg="new del">
        <pc:chgData name="vineeth mathangi" userId="7329b9561d1018e2" providerId="LiveId" clId="{11C0DD21-DBAF-4734-935E-3211C57DCA5D}" dt="2021-12-07T23:06:35.265" v="3812" actId="47"/>
        <pc:sldMkLst>
          <pc:docMk/>
          <pc:sldMk cId="2554978449" sldId="670"/>
        </pc:sldMkLst>
      </pc:sldChg>
      <pc:sldChg chg="new del">
        <pc:chgData name="vineeth mathangi" userId="7329b9561d1018e2" providerId="LiveId" clId="{11C0DD21-DBAF-4734-935E-3211C57DCA5D}" dt="2021-12-07T23:06:35.233" v="3811" actId="47"/>
        <pc:sldMkLst>
          <pc:docMk/>
          <pc:sldMk cId="524859784" sldId="671"/>
        </pc:sldMkLst>
      </pc:sldChg>
      <pc:sldChg chg="new del">
        <pc:chgData name="vineeth mathangi" userId="7329b9561d1018e2" providerId="LiveId" clId="{11C0DD21-DBAF-4734-935E-3211C57DCA5D}" dt="2021-12-07T23:06:35.202" v="3810" actId="47"/>
        <pc:sldMkLst>
          <pc:docMk/>
          <pc:sldMk cId="1475932060" sldId="672"/>
        </pc:sldMkLst>
      </pc:sldChg>
      <pc:sldChg chg="new del">
        <pc:chgData name="vineeth mathangi" userId="7329b9561d1018e2" providerId="LiveId" clId="{11C0DD21-DBAF-4734-935E-3211C57DCA5D}" dt="2021-12-07T23:06:35.171" v="3809" actId="47"/>
        <pc:sldMkLst>
          <pc:docMk/>
          <pc:sldMk cId="3336410075" sldId="673"/>
        </pc:sldMkLst>
      </pc:sldChg>
      <pc:sldChg chg="new del">
        <pc:chgData name="vineeth mathangi" userId="7329b9561d1018e2" providerId="LiveId" clId="{11C0DD21-DBAF-4734-935E-3211C57DCA5D}" dt="2021-12-07T23:06:35.139" v="3808" actId="47"/>
        <pc:sldMkLst>
          <pc:docMk/>
          <pc:sldMk cId="1665889549" sldId="674"/>
        </pc:sldMkLst>
      </pc:sldChg>
      <pc:sldChg chg="new del">
        <pc:chgData name="vineeth mathangi" userId="7329b9561d1018e2" providerId="LiveId" clId="{11C0DD21-DBAF-4734-935E-3211C57DCA5D}" dt="2021-12-07T23:06:35.092" v="3807" actId="47"/>
        <pc:sldMkLst>
          <pc:docMk/>
          <pc:sldMk cId="3596737777" sldId="675"/>
        </pc:sldMkLst>
      </pc:sldChg>
      <pc:sldChg chg="new del">
        <pc:chgData name="vineeth mathangi" userId="7329b9561d1018e2" providerId="LiveId" clId="{11C0DD21-DBAF-4734-935E-3211C57DCA5D}" dt="2021-12-07T23:06:35.061" v="3806" actId="47"/>
        <pc:sldMkLst>
          <pc:docMk/>
          <pc:sldMk cId="3958399230" sldId="676"/>
        </pc:sldMkLst>
      </pc:sldChg>
      <pc:sldChg chg="new del">
        <pc:chgData name="vineeth mathangi" userId="7329b9561d1018e2" providerId="LiveId" clId="{11C0DD21-DBAF-4734-935E-3211C57DCA5D}" dt="2021-12-07T23:06:35.029" v="3805" actId="47"/>
        <pc:sldMkLst>
          <pc:docMk/>
          <pc:sldMk cId="3992585613" sldId="677"/>
        </pc:sldMkLst>
      </pc:sldChg>
      <pc:sldChg chg="new del">
        <pc:chgData name="vineeth mathangi" userId="7329b9561d1018e2" providerId="LiveId" clId="{11C0DD21-DBAF-4734-935E-3211C57DCA5D}" dt="2021-12-07T23:06:34.998" v="3804" actId="47"/>
        <pc:sldMkLst>
          <pc:docMk/>
          <pc:sldMk cId="1507410449" sldId="678"/>
        </pc:sldMkLst>
      </pc:sldChg>
      <pc:sldChg chg="new del">
        <pc:chgData name="vineeth mathangi" userId="7329b9561d1018e2" providerId="LiveId" clId="{11C0DD21-DBAF-4734-935E-3211C57DCA5D}" dt="2021-12-07T23:06:34.967" v="3803" actId="47"/>
        <pc:sldMkLst>
          <pc:docMk/>
          <pc:sldMk cId="1380196506" sldId="679"/>
        </pc:sldMkLst>
      </pc:sldChg>
      <pc:sldChg chg="new del">
        <pc:chgData name="vineeth mathangi" userId="7329b9561d1018e2" providerId="LiveId" clId="{11C0DD21-DBAF-4734-935E-3211C57DCA5D}" dt="2021-12-07T23:06:34.935" v="3802" actId="47"/>
        <pc:sldMkLst>
          <pc:docMk/>
          <pc:sldMk cId="3484922336" sldId="680"/>
        </pc:sldMkLst>
      </pc:sldChg>
      <pc:sldChg chg="new del">
        <pc:chgData name="vineeth mathangi" userId="7329b9561d1018e2" providerId="LiveId" clId="{11C0DD21-DBAF-4734-935E-3211C57DCA5D}" dt="2021-12-07T23:06:34.902" v="3801" actId="47"/>
        <pc:sldMkLst>
          <pc:docMk/>
          <pc:sldMk cId="595231751" sldId="681"/>
        </pc:sldMkLst>
      </pc:sldChg>
      <pc:sldChg chg="new del">
        <pc:chgData name="vineeth mathangi" userId="7329b9561d1018e2" providerId="LiveId" clId="{11C0DD21-DBAF-4734-935E-3211C57DCA5D}" dt="2021-12-07T23:06:34.871" v="3800" actId="47"/>
        <pc:sldMkLst>
          <pc:docMk/>
          <pc:sldMk cId="2290287924" sldId="682"/>
        </pc:sldMkLst>
      </pc:sldChg>
      <pc:sldChg chg="new del">
        <pc:chgData name="vineeth mathangi" userId="7329b9561d1018e2" providerId="LiveId" clId="{11C0DD21-DBAF-4734-935E-3211C57DCA5D}" dt="2021-12-07T23:06:34.838" v="3799" actId="47"/>
        <pc:sldMkLst>
          <pc:docMk/>
          <pc:sldMk cId="3281981360" sldId="683"/>
        </pc:sldMkLst>
      </pc:sldChg>
      <pc:sldChg chg="new del">
        <pc:chgData name="vineeth mathangi" userId="7329b9561d1018e2" providerId="LiveId" clId="{11C0DD21-DBAF-4734-935E-3211C57DCA5D}" dt="2021-12-07T23:06:34.807" v="3798" actId="47"/>
        <pc:sldMkLst>
          <pc:docMk/>
          <pc:sldMk cId="12871213" sldId="684"/>
        </pc:sldMkLst>
      </pc:sldChg>
      <pc:sldChg chg="new del">
        <pc:chgData name="vineeth mathangi" userId="7329b9561d1018e2" providerId="LiveId" clId="{11C0DD21-DBAF-4734-935E-3211C57DCA5D}" dt="2021-12-07T23:06:34.761" v="3797" actId="47"/>
        <pc:sldMkLst>
          <pc:docMk/>
          <pc:sldMk cId="2796004071" sldId="685"/>
        </pc:sldMkLst>
      </pc:sldChg>
      <pc:sldChg chg="new del">
        <pc:chgData name="vineeth mathangi" userId="7329b9561d1018e2" providerId="LiveId" clId="{11C0DD21-DBAF-4734-935E-3211C57DCA5D}" dt="2021-12-07T23:06:34.744" v="3796" actId="47"/>
        <pc:sldMkLst>
          <pc:docMk/>
          <pc:sldMk cId="3539966199" sldId="686"/>
        </pc:sldMkLst>
      </pc:sldChg>
      <pc:sldChg chg="new del">
        <pc:chgData name="vineeth mathangi" userId="7329b9561d1018e2" providerId="LiveId" clId="{11C0DD21-DBAF-4734-935E-3211C57DCA5D}" dt="2021-12-07T23:06:34.711" v="3795" actId="47"/>
        <pc:sldMkLst>
          <pc:docMk/>
          <pc:sldMk cId="2197162792" sldId="687"/>
        </pc:sldMkLst>
      </pc:sldChg>
      <pc:sldChg chg="new del">
        <pc:chgData name="vineeth mathangi" userId="7329b9561d1018e2" providerId="LiveId" clId="{11C0DD21-DBAF-4734-935E-3211C57DCA5D}" dt="2021-12-07T23:06:34.680" v="3794" actId="47"/>
        <pc:sldMkLst>
          <pc:docMk/>
          <pc:sldMk cId="2761368947" sldId="688"/>
        </pc:sldMkLst>
      </pc:sldChg>
      <pc:sldChg chg="new del">
        <pc:chgData name="vineeth mathangi" userId="7329b9561d1018e2" providerId="LiveId" clId="{11C0DD21-DBAF-4734-935E-3211C57DCA5D}" dt="2021-12-07T23:06:34.633" v="3793" actId="47"/>
        <pc:sldMkLst>
          <pc:docMk/>
          <pc:sldMk cId="1922013674" sldId="689"/>
        </pc:sldMkLst>
      </pc:sldChg>
      <pc:sldChg chg="new del">
        <pc:chgData name="vineeth mathangi" userId="7329b9561d1018e2" providerId="LiveId" clId="{11C0DD21-DBAF-4734-935E-3211C57DCA5D}" dt="2021-12-07T23:06:34.602" v="3792" actId="47"/>
        <pc:sldMkLst>
          <pc:docMk/>
          <pc:sldMk cId="139867274" sldId="690"/>
        </pc:sldMkLst>
      </pc:sldChg>
      <pc:sldChg chg="new del">
        <pc:chgData name="vineeth mathangi" userId="7329b9561d1018e2" providerId="LiveId" clId="{11C0DD21-DBAF-4734-935E-3211C57DCA5D}" dt="2021-12-07T23:06:34.570" v="3791" actId="47"/>
        <pc:sldMkLst>
          <pc:docMk/>
          <pc:sldMk cId="1064751696" sldId="691"/>
        </pc:sldMkLst>
      </pc:sldChg>
      <pc:sldChg chg="new del">
        <pc:chgData name="vineeth mathangi" userId="7329b9561d1018e2" providerId="LiveId" clId="{11C0DD21-DBAF-4734-935E-3211C57DCA5D}" dt="2021-12-07T23:06:34.534" v="3790" actId="47"/>
        <pc:sldMkLst>
          <pc:docMk/>
          <pc:sldMk cId="3288910542" sldId="692"/>
        </pc:sldMkLst>
      </pc:sldChg>
      <pc:sldChg chg="new del">
        <pc:chgData name="vineeth mathangi" userId="7329b9561d1018e2" providerId="LiveId" clId="{11C0DD21-DBAF-4734-935E-3211C57DCA5D}" dt="2021-12-07T23:06:34.503" v="3789" actId="47"/>
        <pc:sldMkLst>
          <pc:docMk/>
          <pc:sldMk cId="1537219727" sldId="693"/>
        </pc:sldMkLst>
      </pc:sldChg>
      <pc:sldChg chg="new del">
        <pc:chgData name="vineeth mathangi" userId="7329b9561d1018e2" providerId="LiveId" clId="{11C0DD21-DBAF-4734-935E-3211C57DCA5D}" dt="2021-12-07T23:06:34.472" v="3788" actId="47"/>
        <pc:sldMkLst>
          <pc:docMk/>
          <pc:sldMk cId="3341857092" sldId="694"/>
        </pc:sldMkLst>
      </pc:sldChg>
      <pc:sldChg chg="new del">
        <pc:chgData name="vineeth mathangi" userId="7329b9561d1018e2" providerId="LiveId" clId="{11C0DD21-DBAF-4734-935E-3211C57DCA5D}" dt="2021-12-07T23:06:34.440" v="3787" actId="47"/>
        <pc:sldMkLst>
          <pc:docMk/>
          <pc:sldMk cId="3278412452" sldId="695"/>
        </pc:sldMkLst>
      </pc:sldChg>
      <pc:sldChg chg="new del">
        <pc:chgData name="vineeth mathangi" userId="7329b9561d1018e2" providerId="LiveId" clId="{11C0DD21-DBAF-4734-935E-3211C57DCA5D}" dt="2021-12-07T23:06:34.409" v="3786" actId="47"/>
        <pc:sldMkLst>
          <pc:docMk/>
          <pc:sldMk cId="2853995561" sldId="696"/>
        </pc:sldMkLst>
      </pc:sldChg>
      <pc:sldChg chg="new del">
        <pc:chgData name="vineeth mathangi" userId="7329b9561d1018e2" providerId="LiveId" clId="{11C0DD21-DBAF-4734-935E-3211C57DCA5D}" dt="2021-12-07T23:06:34.377" v="3785" actId="47"/>
        <pc:sldMkLst>
          <pc:docMk/>
          <pc:sldMk cId="2252206323" sldId="697"/>
        </pc:sldMkLst>
      </pc:sldChg>
      <pc:sldChg chg="new del">
        <pc:chgData name="vineeth mathangi" userId="7329b9561d1018e2" providerId="LiveId" clId="{11C0DD21-DBAF-4734-935E-3211C57DCA5D}" dt="2021-12-07T23:06:34.346" v="3784" actId="47"/>
        <pc:sldMkLst>
          <pc:docMk/>
          <pc:sldMk cId="3914980123" sldId="698"/>
        </pc:sldMkLst>
      </pc:sldChg>
      <pc:sldChg chg="new del">
        <pc:chgData name="vineeth mathangi" userId="7329b9561d1018e2" providerId="LiveId" clId="{11C0DD21-DBAF-4734-935E-3211C57DCA5D}" dt="2021-12-07T23:06:34.314" v="3783" actId="47"/>
        <pc:sldMkLst>
          <pc:docMk/>
          <pc:sldMk cId="2701821435" sldId="699"/>
        </pc:sldMkLst>
      </pc:sldChg>
      <pc:sldChg chg="new del">
        <pc:chgData name="vineeth mathangi" userId="7329b9561d1018e2" providerId="LiveId" clId="{11C0DD21-DBAF-4734-935E-3211C57DCA5D}" dt="2021-12-07T23:06:34.283" v="3782" actId="47"/>
        <pc:sldMkLst>
          <pc:docMk/>
          <pc:sldMk cId="2070325431" sldId="700"/>
        </pc:sldMkLst>
      </pc:sldChg>
      <pc:sldChg chg="new del">
        <pc:chgData name="vineeth mathangi" userId="7329b9561d1018e2" providerId="LiveId" clId="{11C0DD21-DBAF-4734-935E-3211C57DCA5D}" dt="2021-12-07T23:06:34.236" v="3781" actId="47"/>
        <pc:sldMkLst>
          <pc:docMk/>
          <pc:sldMk cId="3544371647" sldId="701"/>
        </pc:sldMkLst>
      </pc:sldChg>
      <pc:sldChg chg="new del">
        <pc:chgData name="vineeth mathangi" userId="7329b9561d1018e2" providerId="LiveId" clId="{11C0DD21-DBAF-4734-935E-3211C57DCA5D}" dt="2021-12-07T23:06:34.205" v="3780" actId="47"/>
        <pc:sldMkLst>
          <pc:docMk/>
          <pc:sldMk cId="2523268147" sldId="702"/>
        </pc:sldMkLst>
      </pc:sldChg>
      <pc:sldChg chg="new del">
        <pc:chgData name="vineeth mathangi" userId="7329b9561d1018e2" providerId="LiveId" clId="{11C0DD21-DBAF-4734-935E-3211C57DCA5D}" dt="2021-12-07T23:06:34.173" v="3779" actId="47"/>
        <pc:sldMkLst>
          <pc:docMk/>
          <pc:sldMk cId="2181693260" sldId="703"/>
        </pc:sldMkLst>
      </pc:sldChg>
      <pc:sldChg chg="new del">
        <pc:chgData name="vineeth mathangi" userId="7329b9561d1018e2" providerId="LiveId" clId="{11C0DD21-DBAF-4734-935E-3211C57DCA5D}" dt="2021-12-07T23:06:34.142" v="3778" actId="47"/>
        <pc:sldMkLst>
          <pc:docMk/>
          <pc:sldMk cId="1907917433" sldId="704"/>
        </pc:sldMkLst>
      </pc:sldChg>
      <pc:sldChg chg="new del">
        <pc:chgData name="vineeth mathangi" userId="7329b9561d1018e2" providerId="LiveId" clId="{11C0DD21-DBAF-4734-935E-3211C57DCA5D}" dt="2021-12-07T23:06:34.110" v="3777" actId="47"/>
        <pc:sldMkLst>
          <pc:docMk/>
          <pc:sldMk cId="3269492200" sldId="705"/>
        </pc:sldMkLst>
      </pc:sldChg>
      <pc:sldChg chg="new del">
        <pc:chgData name="vineeth mathangi" userId="7329b9561d1018e2" providerId="LiveId" clId="{11C0DD21-DBAF-4734-935E-3211C57DCA5D}" dt="2021-12-07T23:06:34.079" v="3776" actId="47"/>
        <pc:sldMkLst>
          <pc:docMk/>
          <pc:sldMk cId="16861285" sldId="706"/>
        </pc:sldMkLst>
      </pc:sldChg>
      <pc:sldChg chg="new del">
        <pc:chgData name="vineeth mathangi" userId="7329b9561d1018e2" providerId="LiveId" clId="{11C0DD21-DBAF-4734-935E-3211C57DCA5D}" dt="2021-12-07T23:06:34.048" v="3775" actId="47"/>
        <pc:sldMkLst>
          <pc:docMk/>
          <pc:sldMk cId="750115998" sldId="707"/>
        </pc:sldMkLst>
      </pc:sldChg>
      <pc:sldChg chg="new del">
        <pc:chgData name="vineeth mathangi" userId="7329b9561d1018e2" providerId="LiveId" clId="{11C0DD21-DBAF-4734-935E-3211C57DCA5D}" dt="2021-12-07T23:06:34.016" v="3774" actId="47"/>
        <pc:sldMkLst>
          <pc:docMk/>
          <pc:sldMk cId="1173218874" sldId="708"/>
        </pc:sldMkLst>
      </pc:sldChg>
      <pc:sldChg chg="new del">
        <pc:chgData name="vineeth mathangi" userId="7329b9561d1018e2" providerId="LiveId" clId="{11C0DD21-DBAF-4734-935E-3211C57DCA5D}" dt="2021-12-07T23:06:33.969" v="3773" actId="47"/>
        <pc:sldMkLst>
          <pc:docMk/>
          <pc:sldMk cId="2182422199" sldId="709"/>
        </pc:sldMkLst>
      </pc:sldChg>
      <pc:sldChg chg="new del">
        <pc:chgData name="vineeth mathangi" userId="7329b9561d1018e2" providerId="LiveId" clId="{11C0DD21-DBAF-4734-935E-3211C57DCA5D}" dt="2021-12-07T23:06:33.938" v="3772" actId="47"/>
        <pc:sldMkLst>
          <pc:docMk/>
          <pc:sldMk cId="1498049811" sldId="710"/>
        </pc:sldMkLst>
      </pc:sldChg>
      <pc:sldChg chg="new del">
        <pc:chgData name="vineeth mathangi" userId="7329b9561d1018e2" providerId="LiveId" clId="{11C0DD21-DBAF-4734-935E-3211C57DCA5D}" dt="2021-12-07T23:06:33.906" v="3771" actId="47"/>
        <pc:sldMkLst>
          <pc:docMk/>
          <pc:sldMk cId="2756579647" sldId="711"/>
        </pc:sldMkLst>
      </pc:sldChg>
      <pc:sldChg chg="new del">
        <pc:chgData name="vineeth mathangi" userId="7329b9561d1018e2" providerId="LiveId" clId="{11C0DD21-DBAF-4734-935E-3211C57DCA5D}" dt="2021-12-07T23:06:33.874" v="3770" actId="47"/>
        <pc:sldMkLst>
          <pc:docMk/>
          <pc:sldMk cId="294959750" sldId="712"/>
        </pc:sldMkLst>
      </pc:sldChg>
      <pc:sldChg chg="new del">
        <pc:chgData name="vineeth mathangi" userId="7329b9561d1018e2" providerId="LiveId" clId="{11C0DD21-DBAF-4734-935E-3211C57DCA5D}" dt="2021-12-07T23:06:33.843" v="3769" actId="47"/>
        <pc:sldMkLst>
          <pc:docMk/>
          <pc:sldMk cId="4006011886" sldId="713"/>
        </pc:sldMkLst>
      </pc:sldChg>
      <pc:sldChg chg="new del">
        <pc:chgData name="vineeth mathangi" userId="7329b9561d1018e2" providerId="LiveId" clId="{11C0DD21-DBAF-4734-935E-3211C57DCA5D}" dt="2021-12-07T23:06:33.811" v="3768" actId="47"/>
        <pc:sldMkLst>
          <pc:docMk/>
          <pc:sldMk cId="1412060568" sldId="714"/>
        </pc:sldMkLst>
      </pc:sldChg>
      <pc:sldChg chg="new del">
        <pc:chgData name="vineeth mathangi" userId="7329b9561d1018e2" providerId="LiveId" clId="{11C0DD21-DBAF-4734-935E-3211C57DCA5D}" dt="2021-12-07T23:06:33.765" v="3767" actId="47"/>
        <pc:sldMkLst>
          <pc:docMk/>
          <pc:sldMk cId="3994857597" sldId="715"/>
        </pc:sldMkLst>
      </pc:sldChg>
      <pc:sldChg chg="new del">
        <pc:chgData name="vineeth mathangi" userId="7329b9561d1018e2" providerId="LiveId" clId="{11C0DD21-DBAF-4734-935E-3211C57DCA5D}" dt="2021-12-07T23:06:33.733" v="3766" actId="47"/>
        <pc:sldMkLst>
          <pc:docMk/>
          <pc:sldMk cId="2235434788" sldId="716"/>
        </pc:sldMkLst>
      </pc:sldChg>
      <pc:sldChg chg="new del">
        <pc:chgData name="vineeth mathangi" userId="7329b9561d1018e2" providerId="LiveId" clId="{11C0DD21-DBAF-4734-935E-3211C57DCA5D}" dt="2021-12-07T23:06:33.702" v="3765" actId="47"/>
        <pc:sldMkLst>
          <pc:docMk/>
          <pc:sldMk cId="3201536339" sldId="717"/>
        </pc:sldMkLst>
      </pc:sldChg>
      <pc:sldChg chg="new del">
        <pc:chgData name="vineeth mathangi" userId="7329b9561d1018e2" providerId="LiveId" clId="{11C0DD21-DBAF-4734-935E-3211C57DCA5D}" dt="2021-12-07T23:06:33.686" v="3764" actId="47"/>
        <pc:sldMkLst>
          <pc:docMk/>
          <pc:sldMk cId="814935103" sldId="718"/>
        </pc:sldMkLst>
      </pc:sldChg>
      <pc:sldChg chg="new del">
        <pc:chgData name="vineeth mathangi" userId="7329b9561d1018e2" providerId="LiveId" clId="{11C0DD21-DBAF-4734-935E-3211C57DCA5D}" dt="2021-12-07T23:06:33.639" v="3763" actId="47"/>
        <pc:sldMkLst>
          <pc:docMk/>
          <pc:sldMk cId="380562002" sldId="719"/>
        </pc:sldMkLst>
      </pc:sldChg>
      <pc:sldChg chg="new del">
        <pc:chgData name="vineeth mathangi" userId="7329b9561d1018e2" providerId="LiveId" clId="{11C0DD21-DBAF-4734-935E-3211C57DCA5D}" dt="2021-12-07T23:06:33.607" v="3762" actId="47"/>
        <pc:sldMkLst>
          <pc:docMk/>
          <pc:sldMk cId="406285176" sldId="720"/>
        </pc:sldMkLst>
      </pc:sldChg>
      <pc:sldChg chg="new del">
        <pc:chgData name="vineeth mathangi" userId="7329b9561d1018e2" providerId="LiveId" clId="{11C0DD21-DBAF-4734-935E-3211C57DCA5D}" dt="2021-12-07T23:06:33.586" v="3761" actId="47"/>
        <pc:sldMkLst>
          <pc:docMk/>
          <pc:sldMk cId="3313749837" sldId="721"/>
        </pc:sldMkLst>
      </pc:sldChg>
      <pc:sldChg chg="new del">
        <pc:chgData name="vineeth mathangi" userId="7329b9561d1018e2" providerId="LiveId" clId="{11C0DD21-DBAF-4734-935E-3211C57DCA5D}" dt="2021-12-07T23:06:33.554" v="3760" actId="47"/>
        <pc:sldMkLst>
          <pc:docMk/>
          <pc:sldMk cId="4102686974" sldId="722"/>
        </pc:sldMkLst>
      </pc:sldChg>
      <pc:sldChg chg="new del">
        <pc:chgData name="vineeth mathangi" userId="7329b9561d1018e2" providerId="LiveId" clId="{11C0DD21-DBAF-4734-935E-3211C57DCA5D}" dt="2021-12-07T23:06:33.523" v="3759" actId="47"/>
        <pc:sldMkLst>
          <pc:docMk/>
          <pc:sldMk cId="1935896246" sldId="723"/>
        </pc:sldMkLst>
      </pc:sldChg>
      <pc:sldChg chg="new del">
        <pc:chgData name="vineeth mathangi" userId="7329b9561d1018e2" providerId="LiveId" clId="{11C0DD21-DBAF-4734-935E-3211C57DCA5D}" dt="2021-12-07T23:06:33.492" v="3758" actId="47"/>
        <pc:sldMkLst>
          <pc:docMk/>
          <pc:sldMk cId="3866721862" sldId="724"/>
        </pc:sldMkLst>
      </pc:sldChg>
      <pc:sldChg chg="new del">
        <pc:chgData name="vineeth mathangi" userId="7329b9561d1018e2" providerId="LiveId" clId="{11C0DD21-DBAF-4734-935E-3211C57DCA5D}" dt="2021-12-07T23:06:33.444" v="3757" actId="47"/>
        <pc:sldMkLst>
          <pc:docMk/>
          <pc:sldMk cId="3085660279" sldId="725"/>
        </pc:sldMkLst>
      </pc:sldChg>
      <pc:sldChg chg="new del">
        <pc:chgData name="vineeth mathangi" userId="7329b9561d1018e2" providerId="LiveId" clId="{11C0DD21-DBAF-4734-935E-3211C57DCA5D}" dt="2021-12-07T23:06:33.413" v="3756" actId="47"/>
        <pc:sldMkLst>
          <pc:docMk/>
          <pc:sldMk cId="2325586686" sldId="726"/>
        </pc:sldMkLst>
      </pc:sldChg>
      <pc:sldChg chg="new del">
        <pc:chgData name="vineeth mathangi" userId="7329b9561d1018e2" providerId="LiveId" clId="{11C0DD21-DBAF-4734-935E-3211C57DCA5D}" dt="2021-12-07T23:06:33.382" v="3755" actId="47"/>
        <pc:sldMkLst>
          <pc:docMk/>
          <pc:sldMk cId="2889010259" sldId="727"/>
        </pc:sldMkLst>
      </pc:sldChg>
      <pc:sldChg chg="new del">
        <pc:chgData name="vineeth mathangi" userId="7329b9561d1018e2" providerId="LiveId" clId="{11C0DD21-DBAF-4734-935E-3211C57DCA5D}" dt="2021-12-07T23:06:33.350" v="3754" actId="47"/>
        <pc:sldMkLst>
          <pc:docMk/>
          <pc:sldMk cId="330342209" sldId="728"/>
        </pc:sldMkLst>
      </pc:sldChg>
      <pc:sldChg chg="new del">
        <pc:chgData name="vineeth mathangi" userId="7329b9561d1018e2" providerId="LiveId" clId="{11C0DD21-DBAF-4734-935E-3211C57DCA5D}" dt="2021-12-07T23:06:33.319" v="3753" actId="47"/>
        <pc:sldMkLst>
          <pc:docMk/>
          <pc:sldMk cId="3510616336" sldId="729"/>
        </pc:sldMkLst>
      </pc:sldChg>
      <pc:sldChg chg="new del">
        <pc:chgData name="vineeth mathangi" userId="7329b9561d1018e2" providerId="LiveId" clId="{11C0DD21-DBAF-4734-935E-3211C57DCA5D}" dt="2021-12-07T23:06:33.288" v="3752" actId="47"/>
        <pc:sldMkLst>
          <pc:docMk/>
          <pc:sldMk cId="1010767831" sldId="730"/>
        </pc:sldMkLst>
      </pc:sldChg>
      <pc:sldChg chg="new del">
        <pc:chgData name="vineeth mathangi" userId="7329b9561d1018e2" providerId="LiveId" clId="{11C0DD21-DBAF-4734-935E-3211C57DCA5D}" dt="2021-12-07T23:06:33.257" v="3751" actId="47"/>
        <pc:sldMkLst>
          <pc:docMk/>
          <pc:sldMk cId="52196774" sldId="731"/>
        </pc:sldMkLst>
      </pc:sldChg>
      <pc:sldChg chg="new del">
        <pc:chgData name="vineeth mathangi" userId="7329b9561d1018e2" providerId="LiveId" clId="{11C0DD21-DBAF-4734-935E-3211C57DCA5D}" dt="2021-12-07T23:06:33.225" v="3750" actId="47"/>
        <pc:sldMkLst>
          <pc:docMk/>
          <pc:sldMk cId="4131650998" sldId="732"/>
        </pc:sldMkLst>
      </pc:sldChg>
      <pc:sldChg chg="new del">
        <pc:chgData name="vineeth mathangi" userId="7329b9561d1018e2" providerId="LiveId" clId="{11C0DD21-DBAF-4734-935E-3211C57DCA5D}" dt="2021-12-07T23:06:33.187" v="3749" actId="47"/>
        <pc:sldMkLst>
          <pc:docMk/>
          <pc:sldMk cId="448758253" sldId="733"/>
        </pc:sldMkLst>
      </pc:sldChg>
      <pc:sldChg chg="new del">
        <pc:chgData name="vineeth mathangi" userId="7329b9561d1018e2" providerId="LiveId" clId="{11C0DD21-DBAF-4734-935E-3211C57DCA5D}" dt="2021-12-07T23:06:33.157" v="3748" actId="47"/>
        <pc:sldMkLst>
          <pc:docMk/>
          <pc:sldMk cId="680627096" sldId="734"/>
        </pc:sldMkLst>
      </pc:sldChg>
      <pc:sldChg chg="new del">
        <pc:chgData name="vineeth mathangi" userId="7329b9561d1018e2" providerId="LiveId" clId="{11C0DD21-DBAF-4734-935E-3211C57DCA5D}" dt="2021-12-07T23:06:33.124" v="3747" actId="47"/>
        <pc:sldMkLst>
          <pc:docMk/>
          <pc:sldMk cId="1226052416" sldId="735"/>
        </pc:sldMkLst>
      </pc:sldChg>
      <pc:sldChg chg="new del">
        <pc:chgData name="vineeth mathangi" userId="7329b9561d1018e2" providerId="LiveId" clId="{11C0DD21-DBAF-4734-935E-3211C57DCA5D}" dt="2021-12-07T23:06:33.092" v="3746" actId="47"/>
        <pc:sldMkLst>
          <pc:docMk/>
          <pc:sldMk cId="1647162100" sldId="736"/>
        </pc:sldMkLst>
      </pc:sldChg>
      <pc:sldChg chg="new del">
        <pc:chgData name="vineeth mathangi" userId="7329b9561d1018e2" providerId="LiveId" clId="{11C0DD21-DBAF-4734-935E-3211C57DCA5D}" dt="2021-12-07T23:06:33.061" v="3745" actId="47"/>
        <pc:sldMkLst>
          <pc:docMk/>
          <pc:sldMk cId="3568076973" sldId="737"/>
        </pc:sldMkLst>
      </pc:sldChg>
      <pc:sldChg chg="new del">
        <pc:chgData name="vineeth mathangi" userId="7329b9561d1018e2" providerId="LiveId" clId="{11C0DD21-DBAF-4734-935E-3211C57DCA5D}" dt="2021-12-07T23:06:33.029" v="3744" actId="47"/>
        <pc:sldMkLst>
          <pc:docMk/>
          <pc:sldMk cId="3338854873" sldId="738"/>
        </pc:sldMkLst>
      </pc:sldChg>
      <pc:sldChg chg="new del">
        <pc:chgData name="vineeth mathangi" userId="7329b9561d1018e2" providerId="LiveId" clId="{11C0DD21-DBAF-4734-935E-3211C57DCA5D}" dt="2021-12-07T23:06:32.983" v="3743" actId="47"/>
        <pc:sldMkLst>
          <pc:docMk/>
          <pc:sldMk cId="2881979946" sldId="739"/>
        </pc:sldMkLst>
      </pc:sldChg>
      <pc:sldChg chg="new del">
        <pc:chgData name="vineeth mathangi" userId="7329b9561d1018e2" providerId="LiveId" clId="{11C0DD21-DBAF-4734-935E-3211C57DCA5D}" dt="2021-12-07T23:06:32.956" v="3742" actId="47"/>
        <pc:sldMkLst>
          <pc:docMk/>
          <pc:sldMk cId="2291103425" sldId="740"/>
        </pc:sldMkLst>
      </pc:sldChg>
      <pc:sldChg chg="new del">
        <pc:chgData name="vineeth mathangi" userId="7329b9561d1018e2" providerId="LiveId" clId="{11C0DD21-DBAF-4734-935E-3211C57DCA5D}" dt="2021-12-07T23:06:32.920" v="3741" actId="47"/>
        <pc:sldMkLst>
          <pc:docMk/>
          <pc:sldMk cId="3480434085" sldId="741"/>
        </pc:sldMkLst>
      </pc:sldChg>
      <pc:sldChg chg="new del">
        <pc:chgData name="vineeth mathangi" userId="7329b9561d1018e2" providerId="LiveId" clId="{11C0DD21-DBAF-4734-935E-3211C57DCA5D}" dt="2021-12-07T23:06:32.887" v="3740" actId="47"/>
        <pc:sldMkLst>
          <pc:docMk/>
          <pc:sldMk cId="3565802235" sldId="742"/>
        </pc:sldMkLst>
      </pc:sldChg>
      <pc:sldChg chg="new del">
        <pc:chgData name="vineeth mathangi" userId="7329b9561d1018e2" providerId="LiveId" clId="{11C0DD21-DBAF-4734-935E-3211C57DCA5D}" dt="2021-12-07T23:06:32.856" v="3739" actId="47"/>
        <pc:sldMkLst>
          <pc:docMk/>
          <pc:sldMk cId="3610421983" sldId="743"/>
        </pc:sldMkLst>
      </pc:sldChg>
      <pc:sldChg chg="new del">
        <pc:chgData name="vineeth mathangi" userId="7329b9561d1018e2" providerId="LiveId" clId="{11C0DD21-DBAF-4734-935E-3211C57DCA5D}" dt="2021-12-07T23:06:32.810" v="3738" actId="47"/>
        <pc:sldMkLst>
          <pc:docMk/>
          <pc:sldMk cId="2096499365" sldId="744"/>
        </pc:sldMkLst>
      </pc:sldChg>
      <pc:sldChg chg="new del">
        <pc:chgData name="vineeth mathangi" userId="7329b9561d1018e2" providerId="LiveId" clId="{11C0DD21-DBAF-4734-935E-3211C57DCA5D}" dt="2021-12-07T23:06:32.316" v="3737" actId="47"/>
        <pc:sldMkLst>
          <pc:docMk/>
          <pc:sldMk cId="3437888697" sldId="745"/>
        </pc:sldMkLst>
      </pc:sldChg>
      <pc:sldChg chg="new del">
        <pc:chgData name="vineeth mathangi" userId="7329b9561d1018e2" providerId="LiveId" clId="{11C0DD21-DBAF-4734-935E-3211C57DCA5D}" dt="2021-12-07T23:06:32.160" v="3736" actId="47"/>
        <pc:sldMkLst>
          <pc:docMk/>
          <pc:sldMk cId="905364463" sldId="746"/>
        </pc:sldMkLst>
      </pc:sldChg>
      <pc:sldChg chg="new del">
        <pc:chgData name="vineeth mathangi" userId="7329b9561d1018e2" providerId="LiveId" clId="{11C0DD21-DBAF-4734-935E-3211C57DCA5D}" dt="2021-12-07T23:06:31.987" v="3735" actId="47"/>
        <pc:sldMkLst>
          <pc:docMk/>
          <pc:sldMk cId="1525710925" sldId="747"/>
        </pc:sldMkLst>
      </pc:sldChg>
      <pc:sldChg chg="new del">
        <pc:chgData name="vineeth mathangi" userId="7329b9561d1018e2" providerId="LiveId" clId="{11C0DD21-DBAF-4734-935E-3211C57DCA5D}" dt="2021-12-07T23:06:31.812" v="3734" actId="47"/>
        <pc:sldMkLst>
          <pc:docMk/>
          <pc:sldMk cId="4271572461" sldId="748"/>
        </pc:sldMkLst>
      </pc:sldChg>
      <pc:sldChg chg="new del">
        <pc:chgData name="vineeth mathangi" userId="7329b9561d1018e2" providerId="LiveId" clId="{11C0DD21-DBAF-4734-935E-3211C57DCA5D}" dt="2021-12-07T23:06:31.639" v="3733" actId="47"/>
        <pc:sldMkLst>
          <pc:docMk/>
          <pc:sldMk cId="2112889497" sldId="749"/>
        </pc:sldMkLst>
      </pc:sldChg>
      <pc:sldChg chg="new del">
        <pc:chgData name="vineeth mathangi" userId="7329b9561d1018e2" providerId="LiveId" clId="{11C0DD21-DBAF-4734-935E-3211C57DCA5D}" dt="2021-12-07T23:06:31.482" v="3732" actId="47"/>
        <pc:sldMkLst>
          <pc:docMk/>
          <pc:sldMk cId="2995037419" sldId="750"/>
        </pc:sldMkLst>
      </pc:sldChg>
      <pc:sldChg chg="new del">
        <pc:chgData name="vineeth mathangi" userId="7329b9561d1018e2" providerId="LiveId" clId="{11C0DD21-DBAF-4734-935E-3211C57DCA5D}" dt="2021-12-07T23:06:31.324" v="3731" actId="47"/>
        <pc:sldMkLst>
          <pc:docMk/>
          <pc:sldMk cId="4238450127" sldId="751"/>
        </pc:sldMkLst>
      </pc:sldChg>
      <pc:sldChg chg="new del">
        <pc:chgData name="vineeth mathangi" userId="7329b9561d1018e2" providerId="LiveId" clId="{11C0DD21-DBAF-4734-935E-3211C57DCA5D}" dt="2021-12-07T23:06:31.167" v="3730" actId="47"/>
        <pc:sldMkLst>
          <pc:docMk/>
          <pc:sldMk cId="25577820" sldId="752"/>
        </pc:sldMkLst>
      </pc:sldChg>
      <pc:sldChg chg="new del">
        <pc:chgData name="vineeth mathangi" userId="7329b9561d1018e2" providerId="LiveId" clId="{11C0DD21-DBAF-4734-935E-3211C57DCA5D}" dt="2021-12-07T23:06:30.978" v="3729" actId="47"/>
        <pc:sldMkLst>
          <pc:docMk/>
          <pc:sldMk cId="1921863638" sldId="753"/>
        </pc:sldMkLst>
      </pc:sldChg>
      <pc:sldChg chg="new del">
        <pc:chgData name="vineeth mathangi" userId="7329b9561d1018e2" providerId="LiveId" clId="{11C0DD21-DBAF-4734-935E-3211C57DCA5D}" dt="2021-12-07T23:06:30.815" v="3728" actId="47"/>
        <pc:sldMkLst>
          <pc:docMk/>
          <pc:sldMk cId="4071761967" sldId="754"/>
        </pc:sldMkLst>
      </pc:sldChg>
      <pc:sldChg chg="new del">
        <pc:chgData name="vineeth mathangi" userId="7329b9561d1018e2" providerId="LiveId" clId="{11C0DD21-DBAF-4734-935E-3211C57DCA5D}" dt="2021-12-07T23:06:30.656" v="3727" actId="47"/>
        <pc:sldMkLst>
          <pc:docMk/>
          <pc:sldMk cId="1203409810" sldId="755"/>
        </pc:sldMkLst>
      </pc:sldChg>
      <pc:sldChg chg="new del">
        <pc:chgData name="vineeth mathangi" userId="7329b9561d1018e2" providerId="LiveId" clId="{11C0DD21-DBAF-4734-935E-3211C57DCA5D}" dt="2021-12-07T23:06:30.483" v="3726" actId="47"/>
        <pc:sldMkLst>
          <pc:docMk/>
          <pc:sldMk cId="2660900059" sldId="756"/>
        </pc:sldMkLst>
      </pc:sldChg>
      <pc:sldChg chg="new del">
        <pc:chgData name="vineeth mathangi" userId="7329b9561d1018e2" providerId="LiveId" clId="{11C0DD21-DBAF-4734-935E-3211C57DCA5D}" dt="2021-12-07T23:06:30.326" v="3725" actId="47"/>
        <pc:sldMkLst>
          <pc:docMk/>
          <pc:sldMk cId="2302206970" sldId="757"/>
        </pc:sldMkLst>
      </pc:sldChg>
      <pc:sldChg chg="new del">
        <pc:chgData name="vineeth mathangi" userId="7329b9561d1018e2" providerId="LiveId" clId="{11C0DD21-DBAF-4734-935E-3211C57DCA5D}" dt="2021-12-07T23:06:29.051" v="3724" actId="47"/>
        <pc:sldMkLst>
          <pc:docMk/>
          <pc:sldMk cId="2738408202" sldId="758"/>
        </pc:sldMkLst>
      </pc:sldChg>
      <pc:sldChg chg="new del">
        <pc:chgData name="vineeth mathangi" userId="7329b9561d1018e2" providerId="LiveId" clId="{11C0DD21-DBAF-4734-935E-3211C57DCA5D}" dt="2021-12-07T23:06:28.269" v="3723" actId="47"/>
        <pc:sldMkLst>
          <pc:docMk/>
          <pc:sldMk cId="942707817" sldId="759"/>
        </pc:sldMkLst>
      </pc:sldChg>
      <pc:sldChg chg="new del">
        <pc:chgData name="vineeth mathangi" userId="7329b9561d1018e2" providerId="LiveId" clId="{11C0DD21-DBAF-4734-935E-3211C57DCA5D}" dt="2021-12-07T23:06:27.524" v="3722" actId="47"/>
        <pc:sldMkLst>
          <pc:docMk/>
          <pc:sldMk cId="79940099" sldId="760"/>
        </pc:sldMkLst>
      </pc:sldChg>
      <pc:sldChg chg="new del">
        <pc:chgData name="vineeth mathangi" userId="7329b9561d1018e2" providerId="LiveId" clId="{11C0DD21-DBAF-4734-935E-3211C57DCA5D}" dt="2021-12-07T23:06:26.740" v="3721" actId="47"/>
        <pc:sldMkLst>
          <pc:docMk/>
          <pc:sldMk cId="1509180770" sldId="76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4DDEC-C50E-4196-980A-F8597525F88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IN"/>
        </a:p>
      </dgm:t>
    </dgm:pt>
    <dgm:pt modelId="{FDC8BF8A-48C2-4752-B3C5-C391C2629DF6}">
      <dgm:prSet/>
      <dgm:spPr/>
      <dgm:t>
        <a:bodyPr/>
        <a:lstStyle/>
        <a:p>
          <a:pPr>
            <a:lnSpc>
              <a:spcPct val="100000"/>
            </a:lnSpc>
          </a:pPr>
          <a:r>
            <a:rPr lang="en-IN"/>
            <a:t>Introduction.</a:t>
          </a:r>
        </a:p>
      </dgm:t>
    </dgm:pt>
    <dgm:pt modelId="{91987A77-4D75-4A19-8A63-B42F89E1CC1D}" type="parTrans" cxnId="{5012FEB4-A191-4055-B222-7FD145AC46C1}">
      <dgm:prSet/>
      <dgm:spPr/>
      <dgm:t>
        <a:bodyPr/>
        <a:lstStyle/>
        <a:p>
          <a:endParaRPr lang="en-IN"/>
        </a:p>
      </dgm:t>
    </dgm:pt>
    <dgm:pt modelId="{11A79FAC-994A-440B-AAF7-D8F73BF39E14}" type="sibTrans" cxnId="{5012FEB4-A191-4055-B222-7FD145AC46C1}">
      <dgm:prSet/>
      <dgm:spPr/>
      <dgm:t>
        <a:bodyPr/>
        <a:lstStyle/>
        <a:p>
          <a:pPr>
            <a:lnSpc>
              <a:spcPct val="100000"/>
            </a:lnSpc>
          </a:pPr>
          <a:endParaRPr lang="en-IN"/>
        </a:p>
      </dgm:t>
    </dgm:pt>
    <dgm:pt modelId="{9AA270C1-FB22-4394-90EF-65F9C4899B0D}">
      <dgm:prSet/>
      <dgm:spPr/>
      <dgm:t>
        <a:bodyPr/>
        <a:lstStyle/>
        <a:p>
          <a:pPr>
            <a:lnSpc>
              <a:spcPct val="100000"/>
            </a:lnSpc>
          </a:pPr>
          <a:r>
            <a:rPr lang="en-IN"/>
            <a:t>Explanation of Methodology.</a:t>
          </a:r>
        </a:p>
      </dgm:t>
    </dgm:pt>
    <dgm:pt modelId="{1E9052CF-C99E-4BE6-A4D8-B912200F5B14}" type="parTrans" cxnId="{E6473839-8421-43A1-A15C-7D23CF36B894}">
      <dgm:prSet/>
      <dgm:spPr/>
      <dgm:t>
        <a:bodyPr/>
        <a:lstStyle/>
        <a:p>
          <a:endParaRPr lang="en-IN"/>
        </a:p>
      </dgm:t>
    </dgm:pt>
    <dgm:pt modelId="{46CCEDE6-E5D9-42E9-8D9B-95D600793C14}" type="sibTrans" cxnId="{E6473839-8421-43A1-A15C-7D23CF36B894}">
      <dgm:prSet/>
      <dgm:spPr/>
      <dgm:t>
        <a:bodyPr/>
        <a:lstStyle/>
        <a:p>
          <a:pPr>
            <a:lnSpc>
              <a:spcPct val="100000"/>
            </a:lnSpc>
          </a:pPr>
          <a:endParaRPr lang="en-IN"/>
        </a:p>
      </dgm:t>
    </dgm:pt>
    <dgm:pt modelId="{09EBFD75-04A7-49F9-AB45-4267224B7E96}">
      <dgm:prSet/>
      <dgm:spPr/>
      <dgm:t>
        <a:bodyPr/>
        <a:lstStyle/>
        <a:p>
          <a:pPr>
            <a:lnSpc>
              <a:spcPct val="100000"/>
            </a:lnSpc>
          </a:pPr>
          <a:r>
            <a:rPr lang="en-IN"/>
            <a:t>Discussion of Results.</a:t>
          </a:r>
        </a:p>
      </dgm:t>
    </dgm:pt>
    <dgm:pt modelId="{AEAA8FC0-4EA7-4508-9B54-DE759A41C2B2}" type="parTrans" cxnId="{695BE28E-A1B3-4C77-9F6A-AADDF7355C07}">
      <dgm:prSet/>
      <dgm:spPr/>
      <dgm:t>
        <a:bodyPr/>
        <a:lstStyle/>
        <a:p>
          <a:endParaRPr lang="en-IN"/>
        </a:p>
      </dgm:t>
    </dgm:pt>
    <dgm:pt modelId="{89D3EC4C-F564-4FF3-98EE-958AE76DDA38}" type="sibTrans" cxnId="{695BE28E-A1B3-4C77-9F6A-AADDF7355C07}">
      <dgm:prSet/>
      <dgm:spPr/>
      <dgm:t>
        <a:bodyPr/>
        <a:lstStyle/>
        <a:p>
          <a:endParaRPr lang="en-IN"/>
        </a:p>
      </dgm:t>
    </dgm:pt>
    <dgm:pt modelId="{9348E980-D292-417F-AD91-71325A2BE0C8}" type="pres">
      <dgm:prSet presAssocID="{2154DDEC-C50E-4196-980A-F8597525F881}" presName="root" presStyleCnt="0">
        <dgm:presLayoutVars>
          <dgm:dir/>
          <dgm:resizeHandles val="exact"/>
        </dgm:presLayoutVars>
      </dgm:prSet>
      <dgm:spPr/>
    </dgm:pt>
    <dgm:pt modelId="{122E86C3-D4EB-4AF9-96C1-860DB00ACC25}" type="pres">
      <dgm:prSet presAssocID="{2154DDEC-C50E-4196-980A-F8597525F881}" presName="container" presStyleCnt="0">
        <dgm:presLayoutVars>
          <dgm:dir/>
          <dgm:resizeHandles val="exact"/>
        </dgm:presLayoutVars>
      </dgm:prSet>
      <dgm:spPr/>
    </dgm:pt>
    <dgm:pt modelId="{E974AC7B-6B1F-41CA-B267-8AA56E0BEFB1}" type="pres">
      <dgm:prSet presAssocID="{FDC8BF8A-48C2-4752-B3C5-C391C2629DF6}" presName="compNode" presStyleCnt="0"/>
      <dgm:spPr/>
    </dgm:pt>
    <dgm:pt modelId="{8CADEA0C-E92F-45E9-868D-B8CD4223F63F}" type="pres">
      <dgm:prSet presAssocID="{FDC8BF8A-48C2-4752-B3C5-C391C2629DF6}" presName="iconBgRect" presStyleLbl="bgShp" presStyleIdx="0" presStyleCnt="3"/>
      <dgm:spPr/>
    </dgm:pt>
    <dgm:pt modelId="{C8B6DC46-D459-44E5-95F0-7F9EC614C77E}" type="pres">
      <dgm:prSet presAssocID="{FDC8BF8A-48C2-4752-B3C5-C391C2629D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57702ACE-565A-4C91-A8F1-A638DDBC6A46}" type="pres">
      <dgm:prSet presAssocID="{FDC8BF8A-48C2-4752-B3C5-C391C2629DF6}" presName="spaceRect" presStyleCnt="0"/>
      <dgm:spPr/>
    </dgm:pt>
    <dgm:pt modelId="{7E8DF282-397F-4F35-A45C-BB450DA66D1F}" type="pres">
      <dgm:prSet presAssocID="{FDC8BF8A-48C2-4752-B3C5-C391C2629DF6}" presName="textRect" presStyleLbl="revTx" presStyleIdx="0" presStyleCnt="3">
        <dgm:presLayoutVars>
          <dgm:chMax val="1"/>
          <dgm:chPref val="1"/>
        </dgm:presLayoutVars>
      </dgm:prSet>
      <dgm:spPr/>
    </dgm:pt>
    <dgm:pt modelId="{5711CF76-B1DB-4C87-9FAE-3D6EEC2E1BB6}" type="pres">
      <dgm:prSet presAssocID="{11A79FAC-994A-440B-AAF7-D8F73BF39E14}" presName="sibTrans" presStyleLbl="sibTrans2D1" presStyleIdx="0" presStyleCnt="0"/>
      <dgm:spPr/>
    </dgm:pt>
    <dgm:pt modelId="{C3A5067B-596A-48BC-9DC0-775D6D281F4B}" type="pres">
      <dgm:prSet presAssocID="{9AA270C1-FB22-4394-90EF-65F9C4899B0D}" presName="compNode" presStyleCnt="0"/>
      <dgm:spPr/>
    </dgm:pt>
    <dgm:pt modelId="{638F939B-C8A5-471C-ADB2-A5B9F45D73EE}" type="pres">
      <dgm:prSet presAssocID="{9AA270C1-FB22-4394-90EF-65F9C4899B0D}" presName="iconBgRect" presStyleLbl="bgShp" presStyleIdx="1" presStyleCnt="3"/>
      <dgm:spPr/>
    </dgm:pt>
    <dgm:pt modelId="{D5F8DC52-DCB2-4637-A358-9BD2E8B39B6D}" type="pres">
      <dgm:prSet presAssocID="{9AA270C1-FB22-4394-90EF-65F9C4899B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9DBEE64-392A-4665-9620-00B8FB0389B8}" type="pres">
      <dgm:prSet presAssocID="{9AA270C1-FB22-4394-90EF-65F9C4899B0D}" presName="spaceRect" presStyleCnt="0"/>
      <dgm:spPr/>
    </dgm:pt>
    <dgm:pt modelId="{81FD48E2-A478-48E5-8862-CD504F583C07}" type="pres">
      <dgm:prSet presAssocID="{9AA270C1-FB22-4394-90EF-65F9C4899B0D}" presName="textRect" presStyleLbl="revTx" presStyleIdx="1" presStyleCnt="3">
        <dgm:presLayoutVars>
          <dgm:chMax val="1"/>
          <dgm:chPref val="1"/>
        </dgm:presLayoutVars>
      </dgm:prSet>
      <dgm:spPr/>
    </dgm:pt>
    <dgm:pt modelId="{8D615314-864B-4F18-9AEF-6C990AAACD53}" type="pres">
      <dgm:prSet presAssocID="{46CCEDE6-E5D9-42E9-8D9B-95D600793C14}" presName="sibTrans" presStyleLbl="sibTrans2D1" presStyleIdx="0" presStyleCnt="0"/>
      <dgm:spPr/>
    </dgm:pt>
    <dgm:pt modelId="{FAB1F6AE-BD23-4508-8080-268848D5C9A2}" type="pres">
      <dgm:prSet presAssocID="{09EBFD75-04A7-49F9-AB45-4267224B7E96}" presName="compNode" presStyleCnt="0"/>
      <dgm:spPr/>
    </dgm:pt>
    <dgm:pt modelId="{AD24B4FD-D7CA-4A83-B8D9-5C8C378A5168}" type="pres">
      <dgm:prSet presAssocID="{09EBFD75-04A7-49F9-AB45-4267224B7E96}" presName="iconBgRect" presStyleLbl="bgShp" presStyleIdx="2" presStyleCnt="3"/>
      <dgm:spPr/>
    </dgm:pt>
    <dgm:pt modelId="{A01D0D81-276E-4C8A-B526-9199F044BEB5}" type="pres">
      <dgm:prSet presAssocID="{09EBFD75-04A7-49F9-AB45-4267224B7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3E5B79F4-F129-41BB-B78B-7C8CEC113D51}" type="pres">
      <dgm:prSet presAssocID="{09EBFD75-04A7-49F9-AB45-4267224B7E96}" presName="spaceRect" presStyleCnt="0"/>
      <dgm:spPr/>
    </dgm:pt>
    <dgm:pt modelId="{B94D2441-62BA-43F7-A32B-F72E92FD1C59}" type="pres">
      <dgm:prSet presAssocID="{09EBFD75-04A7-49F9-AB45-4267224B7E96}" presName="textRect" presStyleLbl="revTx" presStyleIdx="2" presStyleCnt="3">
        <dgm:presLayoutVars>
          <dgm:chMax val="1"/>
          <dgm:chPref val="1"/>
        </dgm:presLayoutVars>
      </dgm:prSet>
      <dgm:spPr/>
    </dgm:pt>
  </dgm:ptLst>
  <dgm:cxnLst>
    <dgm:cxn modelId="{CB045A04-ABBD-4BFA-8404-64AE798ED76E}" type="presOf" srcId="{46CCEDE6-E5D9-42E9-8D9B-95D600793C14}" destId="{8D615314-864B-4F18-9AEF-6C990AAACD53}" srcOrd="0" destOrd="0" presId="urn:microsoft.com/office/officeart/2018/2/layout/IconCircleList"/>
    <dgm:cxn modelId="{E6473839-8421-43A1-A15C-7D23CF36B894}" srcId="{2154DDEC-C50E-4196-980A-F8597525F881}" destId="{9AA270C1-FB22-4394-90EF-65F9C4899B0D}" srcOrd="1" destOrd="0" parTransId="{1E9052CF-C99E-4BE6-A4D8-B912200F5B14}" sibTransId="{46CCEDE6-E5D9-42E9-8D9B-95D600793C14}"/>
    <dgm:cxn modelId="{91231254-B16E-4255-8D1C-174FD2EC0609}" type="presOf" srcId="{9AA270C1-FB22-4394-90EF-65F9C4899B0D}" destId="{81FD48E2-A478-48E5-8862-CD504F583C07}" srcOrd="0" destOrd="0" presId="urn:microsoft.com/office/officeart/2018/2/layout/IconCircleList"/>
    <dgm:cxn modelId="{F2662E8B-1ECA-4CC1-893E-4DC1F22372FB}" type="presOf" srcId="{09EBFD75-04A7-49F9-AB45-4267224B7E96}" destId="{B94D2441-62BA-43F7-A32B-F72E92FD1C59}" srcOrd="0" destOrd="0" presId="urn:microsoft.com/office/officeart/2018/2/layout/IconCircleList"/>
    <dgm:cxn modelId="{695BE28E-A1B3-4C77-9F6A-AADDF7355C07}" srcId="{2154DDEC-C50E-4196-980A-F8597525F881}" destId="{09EBFD75-04A7-49F9-AB45-4267224B7E96}" srcOrd="2" destOrd="0" parTransId="{AEAA8FC0-4EA7-4508-9B54-DE759A41C2B2}" sibTransId="{89D3EC4C-F564-4FF3-98EE-958AE76DDA38}"/>
    <dgm:cxn modelId="{5DAA62AE-BA46-4469-B2EE-BBA4165DB472}" type="presOf" srcId="{11A79FAC-994A-440B-AAF7-D8F73BF39E14}" destId="{5711CF76-B1DB-4C87-9FAE-3D6EEC2E1BB6}" srcOrd="0" destOrd="0" presId="urn:microsoft.com/office/officeart/2018/2/layout/IconCircleList"/>
    <dgm:cxn modelId="{C5E864AE-97C9-4A1E-9E3B-C8DF66DD76FB}" type="presOf" srcId="{FDC8BF8A-48C2-4752-B3C5-C391C2629DF6}" destId="{7E8DF282-397F-4F35-A45C-BB450DA66D1F}" srcOrd="0" destOrd="0" presId="urn:microsoft.com/office/officeart/2018/2/layout/IconCircleList"/>
    <dgm:cxn modelId="{5012FEB4-A191-4055-B222-7FD145AC46C1}" srcId="{2154DDEC-C50E-4196-980A-F8597525F881}" destId="{FDC8BF8A-48C2-4752-B3C5-C391C2629DF6}" srcOrd="0" destOrd="0" parTransId="{91987A77-4D75-4A19-8A63-B42F89E1CC1D}" sibTransId="{11A79FAC-994A-440B-AAF7-D8F73BF39E14}"/>
    <dgm:cxn modelId="{68A1A2FA-9AD3-478E-B32F-8FA3FB4F05B3}" type="presOf" srcId="{2154DDEC-C50E-4196-980A-F8597525F881}" destId="{9348E980-D292-417F-AD91-71325A2BE0C8}" srcOrd="0" destOrd="0" presId="urn:microsoft.com/office/officeart/2018/2/layout/IconCircleList"/>
    <dgm:cxn modelId="{72319137-066C-4343-AC37-351DC6EEDDB2}" type="presParOf" srcId="{9348E980-D292-417F-AD91-71325A2BE0C8}" destId="{122E86C3-D4EB-4AF9-96C1-860DB00ACC25}" srcOrd="0" destOrd="0" presId="urn:microsoft.com/office/officeart/2018/2/layout/IconCircleList"/>
    <dgm:cxn modelId="{DAE0DC80-78EC-467C-9AE5-349B0D1C1FF6}" type="presParOf" srcId="{122E86C3-D4EB-4AF9-96C1-860DB00ACC25}" destId="{E974AC7B-6B1F-41CA-B267-8AA56E0BEFB1}" srcOrd="0" destOrd="0" presId="urn:microsoft.com/office/officeart/2018/2/layout/IconCircleList"/>
    <dgm:cxn modelId="{D0BA1049-01E7-4331-89E3-FEB49547F530}" type="presParOf" srcId="{E974AC7B-6B1F-41CA-B267-8AA56E0BEFB1}" destId="{8CADEA0C-E92F-45E9-868D-B8CD4223F63F}" srcOrd="0" destOrd="0" presId="urn:microsoft.com/office/officeart/2018/2/layout/IconCircleList"/>
    <dgm:cxn modelId="{99631AD4-A7A1-4B18-9300-E23E71BD21AF}" type="presParOf" srcId="{E974AC7B-6B1F-41CA-B267-8AA56E0BEFB1}" destId="{C8B6DC46-D459-44E5-95F0-7F9EC614C77E}" srcOrd="1" destOrd="0" presId="urn:microsoft.com/office/officeart/2018/2/layout/IconCircleList"/>
    <dgm:cxn modelId="{40ACFF19-2765-4EC5-9235-414F5E5D8702}" type="presParOf" srcId="{E974AC7B-6B1F-41CA-B267-8AA56E0BEFB1}" destId="{57702ACE-565A-4C91-A8F1-A638DDBC6A46}" srcOrd="2" destOrd="0" presId="urn:microsoft.com/office/officeart/2018/2/layout/IconCircleList"/>
    <dgm:cxn modelId="{FCE3D32A-0689-4D0B-BD39-B7B8E3D74DF0}" type="presParOf" srcId="{E974AC7B-6B1F-41CA-B267-8AA56E0BEFB1}" destId="{7E8DF282-397F-4F35-A45C-BB450DA66D1F}" srcOrd="3" destOrd="0" presId="urn:microsoft.com/office/officeart/2018/2/layout/IconCircleList"/>
    <dgm:cxn modelId="{843BC550-B0CF-4576-AED8-223604357E64}" type="presParOf" srcId="{122E86C3-D4EB-4AF9-96C1-860DB00ACC25}" destId="{5711CF76-B1DB-4C87-9FAE-3D6EEC2E1BB6}" srcOrd="1" destOrd="0" presId="urn:microsoft.com/office/officeart/2018/2/layout/IconCircleList"/>
    <dgm:cxn modelId="{905D0332-5A6B-427C-BC46-8D6BACD3CCFD}" type="presParOf" srcId="{122E86C3-D4EB-4AF9-96C1-860DB00ACC25}" destId="{C3A5067B-596A-48BC-9DC0-775D6D281F4B}" srcOrd="2" destOrd="0" presId="urn:microsoft.com/office/officeart/2018/2/layout/IconCircleList"/>
    <dgm:cxn modelId="{11DC47D3-F1CD-4D6B-8334-D8B774B77C3E}" type="presParOf" srcId="{C3A5067B-596A-48BC-9DC0-775D6D281F4B}" destId="{638F939B-C8A5-471C-ADB2-A5B9F45D73EE}" srcOrd="0" destOrd="0" presId="urn:microsoft.com/office/officeart/2018/2/layout/IconCircleList"/>
    <dgm:cxn modelId="{CE07F59C-98BF-475E-9610-CD3B116C171F}" type="presParOf" srcId="{C3A5067B-596A-48BC-9DC0-775D6D281F4B}" destId="{D5F8DC52-DCB2-4637-A358-9BD2E8B39B6D}" srcOrd="1" destOrd="0" presId="urn:microsoft.com/office/officeart/2018/2/layout/IconCircleList"/>
    <dgm:cxn modelId="{250A484A-6539-4E6A-9207-2E29FD8939B3}" type="presParOf" srcId="{C3A5067B-596A-48BC-9DC0-775D6D281F4B}" destId="{89DBEE64-392A-4665-9620-00B8FB0389B8}" srcOrd="2" destOrd="0" presId="urn:microsoft.com/office/officeart/2018/2/layout/IconCircleList"/>
    <dgm:cxn modelId="{A2B890C8-35AC-43E8-ADA3-89711A539F5C}" type="presParOf" srcId="{C3A5067B-596A-48BC-9DC0-775D6D281F4B}" destId="{81FD48E2-A478-48E5-8862-CD504F583C07}" srcOrd="3" destOrd="0" presId="urn:microsoft.com/office/officeart/2018/2/layout/IconCircleList"/>
    <dgm:cxn modelId="{86FA733F-7A13-4B3A-B774-83476C3C50AC}" type="presParOf" srcId="{122E86C3-D4EB-4AF9-96C1-860DB00ACC25}" destId="{8D615314-864B-4F18-9AEF-6C990AAACD53}" srcOrd="3" destOrd="0" presId="urn:microsoft.com/office/officeart/2018/2/layout/IconCircleList"/>
    <dgm:cxn modelId="{815BC851-5E30-49CB-9A86-F688BD5170F5}" type="presParOf" srcId="{122E86C3-D4EB-4AF9-96C1-860DB00ACC25}" destId="{FAB1F6AE-BD23-4508-8080-268848D5C9A2}" srcOrd="4" destOrd="0" presId="urn:microsoft.com/office/officeart/2018/2/layout/IconCircleList"/>
    <dgm:cxn modelId="{19ACC3B1-D25B-445C-B9F0-4FA342184608}" type="presParOf" srcId="{FAB1F6AE-BD23-4508-8080-268848D5C9A2}" destId="{AD24B4FD-D7CA-4A83-B8D9-5C8C378A5168}" srcOrd="0" destOrd="0" presId="urn:microsoft.com/office/officeart/2018/2/layout/IconCircleList"/>
    <dgm:cxn modelId="{97EA1D88-D861-4708-B6E2-5C268AEC20DD}" type="presParOf" srcId="{FAB1F6AE-BD23-4508-8080-268848D5C9A2}" destId="{A01D0D81-276E-4C8A-B526-9199F044BEB5}" srcOrd="1" destOrd="0" presId="urn:microsoft.com/office/officeart/2018/2/layout/IconCircleList"/>
    <dgm:cxn modelId="{A874068B-8952-412E-A9CF-4C2E7FB2C832}" type="presParOf" srcId="{FAB1F6AE-BD23-4508-8080-268848D5C9A2}" destId="{3E5B79F4-F129-41BB-B78B-7C8CEC113D51}" srcOrd="2" destOrd="0" presId="urn:microsoft.com/office/officeart/2018/2/layout/IconCircleList"/>
    <dgm:cxn modelId="{CF16C6FF-D598-414B-BAAC-F1C1B448A499}" type="presParOf" srcId="{FAB1F6AE-BD23-4508-8080-268848D5C9A2}" destId="{B94D2441-62BA-43F7-A32B-F72E92FD1C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DEA0C-E92F-45E9-868D-B8CD4223F63F}">
      <dsp:nvSpPr>
        <dsp:cNvPr id="0" name=""/>
        <dsp:cNvSpPr/>
      </dsp:nvSpPr>
      <dsp:spPr>
        <a:xfrm>
          <a:off x="194305" y="814923"/>
          <a:ext cx="910358" cy="9103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6DC46-D459-44E5-95F0-7F9EC614C77E}">
      <dsp:nvSpPr>
        <dsp:cNvPr id="0" name=""/>
        <dsp:cNvSpPr/>
      </dsp:nvSpPr>
      <dsp:spPr>
        <a:xfrm>
          <a:off x="385481" y="1006098"/>
          <a:ext cx="528008" cy="528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DF282-397F-4F35-A45C-BB450DA66D1F}">
      <dsp:nvSpPr>
        <dsp:cNvPr id="0" name=""/>
        <dsp:cNvSpPr/>
      </dsp:nvSpPr>
      <dsp:spPr>
        <a:xfrm>
          <a:off x="1299741" y="814923"/>
          <a:ext cx="2145845" cy="91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Introduction.</a:t>
          </a:r>
        </a:p>
      </dsp:txBody>
      <dsp:txXfrm>
        <a:off x="1299741" y="814923"/>
        <a:ext cx="2145845" cy="910358"/>
      </dsp:txXfrm>
    </dsp:sp>
    <dsp:sp modelId="{638F939B-C8A5-471C-ADB2-A5B9F45D73EE}">
      <dsp:nvSpPr>
        <dsp:cNvPr id="0" name=""/>
        <dsp:cNvSpPr/>
      </dsp:nvSpPr>
      <dsp:spPr>
        <a:xfrm>
          <a:off x="3819484" y="814923"/>
          <a:ext cx="910358" cy="9103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8DC52-DCB2-4637-A358-9BD2E8B39B6D}">
      <dsp:nvSpPr>
        <dsp:cNvPr id="0" name=""/>
        <dsp:cNvSpPr/>
      </dsp:nvSpPr>
      <dsp:spPr>
        <a:xfrm>
          <a:off x="4010659" y="1006098"/>
          <a:ext cx="528008" cy="5280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FD48E2-A478-48E5-8862-CD504F583C07}">
      <dsp:nvSpPr>
        <dsp:cNvPr id="0" name=""/>
        <dsp:cNvSpPr/>
      </dsp:nvSpPr>
      <dsp:spPr>
        <a:xfrm>
          <a:off x="4924920" y="814923"/>
          <a:ext cx="2145845" cy="91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Explanation of Methodology.</a:t>
          </a:r>
        </a:p>
      </dsp:txBody>
      <dsp:txXfrm>
        <a:off x="4924920" y="814923"/>
        <a:ext cx="2145845" cy="910358"/>
      </dsp:txXfrm>
    </dsp:sp>
    <dsp:sp modelId="{AD24B4FD-D7CA-4A83-B8D9-5C8C378A5168}">
      <dsp:nvSpPr>
        <dsp:cNvPr id="0" name=""/>
        <dsp:cNvSpPr/>
      </dsp:nvSpPr>
      <dsp:spPr>
        <a:xfrm>
          <a:off x="7444662" y="814923"/>
          <a:ext cx="910358" cy="9103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D0D81-276E-4C8A-B526-9199F044BEB5}">
      <dsp:nvSpPr>
        <dsp:cNvPr id="0" name=""/>
        <dsp:cNvSpPr/>
      </dsp:nvSpPr>
      <dsp:spPr>
        <a:xfrm>
          <a:off x="7635838" y="1006098"/>
          <a:ext cx="528008" cy="5280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4D2441-62BA-43F7-A32B-F72E92FD1C59}">
      <dsp:nvSpPr>
        <dsp:cNvPr id="0" name=""/>
        <dsp:cNvSpPr/>
      </dsp:nvSpPr>
      <dsp:spPr>
        <a:xfrm>
          <a:off x="8550098" y="814923"/>
          <a:ext cx="2145845" cy="91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Discussion of Results.</a:t>
          </a:r>
        </a:p>
      </dsp:txBody>
      <dsp:txXfrm>
        <a:off x="8550098" y="814923"/>
        <a:ext cx="2145845" cy="9103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12/9/2021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51538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12/9/2021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1770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12/9/2021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3919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12/9/2021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1815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12/9/2021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60914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12/9/2021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486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12/9/2021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3201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12/9/2021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42229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12/9/2021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02071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12/9/2021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00449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12/9/2021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27768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12/9/2021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2247295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thangi-V@ulster.ac.u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a:extLst>
              <a:ext uri="{FF2B5EF4-FFF2-40B4-BE49-F238E27FC236}">
                <a16:creationId xmlns:a16="http://schemas.microsoft.com/office/drawing/2014/main" id="{9B4BE616-675B-4EAF-B26A-EACED6377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6631" y="-2"/>
            <a:ext cx="12191980" cy="6857989"/>
          </a:xfrm>
          <a:prstGeom prst="rect">
            <a:avLst/>
          </a:prstGeom>
        </p:spPr>
      </p:pic>
      <p:grpSp>
        <p:nvGrpSpPr>
          <p:cNvPr id="11" name="Group 10">
            <a:extLst>
              <a:ext uri="{FF2B5EF4-FFF2-40B4-BE49-F238E27FC236}">
                <a16:creationId xmlns:a16="http://schemas.microsoft.com/office/drawing/2014/main" id="{E14ED0B8-5CE6-4AC7-8B17-EA48222717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F29A6D1E-B2C5-4EA5-AE1C-38B013F2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931AB8-CF9B-4AD8-AC1D-4C2601AACD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2CCADA-1B82-43E3-833B-4060BE7F57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F08988-F992-4294-949D-DDCE169A3C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5FC3C8-5C9D-43F8-9E30-0803257695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C109A7-0606-445C-9BD7-D34D2D5631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2D562A-981A-4601-A486-56FF6166F2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ED2D30-01A5-481E-BC98-230A36B19F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9B6A44-3E5B-4A1B-9F08-91A9AC7D5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EAA436-3B60-4F4D-969C-F9E59166B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12AB3E-0EB0-401C-AEB9-1B11EBFA2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2C0EF1-16A8-43D3-BB08-6324EA2B1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0C8DD8-4E78-4609-8B03-3B03707792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F743F9-1D19-4FF2-8251-F57CA383B0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B321D0-DFB6-4B6E-906B-9881779450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6D4111-68A3-4087-9A9D-1929BD9359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306072-4363-499C-81A5-02B06A7F0B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D919DE-BA6B-4AFE-8C93-FE0D8613BF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F5B730-8B89-4959-803E-A637FEE30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D62196-A255-462C-806B-4343D2536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DB4585-EC2B-48C9-88AD-993DF150E3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8895D7-763A-4933-9336-204257916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65AD35-513F-4B81-B4DC-6349631911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64BBD-6AF9-4976-B460-FFA23615CB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7C37CF-13E0-4F8F-9C0C-36F8307DFE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5D31D96-DD3E-4B9F-8596-594BFBE8DF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93F56F-BB6A-475E-9C1D-15F77F3B1D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552F12-F557-4C88-869D-73EA869783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1692E3-49EE-410A-92E3-C182E8B30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0A4744D7-5764-4D74-8DF2-28385F080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4" y="3733815"/>
            <a:ext cx="12208613" cy="3124184"/>
          </a:xfrm>
          <a:custGeom>
            <a:avLst/>
            <a:gdLst>
              <a:gd name="connsiteX0" fmla="*/ 8951169 w 12179808"/>
              <a:gd name="connsiteY0" fmla="*/ 21 h 2933519"/>
              <a:gd name="connsiteX1" fmla="*/ 11653845 w 12179808"/>
              <a:gd name="connsiteY1" fmla="*/ 146056 h 2933519"/>
              <a:gd name="connsiteX2" fmla="*/ 12178450 w 12179808"/>
              <a:gd name="connsiteY2" fmla="*/ 199538 h 2933519"/>
              <a:gd name="connsiteX3" fmla="*/ 12178450 w 12179808"/>
              <a:gd name="connsiteY3" fmla="*/ 1261956 h 2933519"/>
              <a:gd name="connsiteX4" fmla="*/ 12179808 w 12179808"/>
              <a:gd name="connsiteY4" fmla="*/ 1261956 h 2933519"/>
              <a:gd name="connsiteX5" fmla="*/ 12179808 w 12179808"/>
              <a:gd name="connsiteY5" fmla="*/ 2933519 h 2933519"/>
              <a:gd name="connsiteX6" fmla="*/ 0 w 12179808"/>
              <a:gd name="connsiteY6" fmla="*/ 2933519 h 2933519"/>
              <a:gd name="connsiteX7" fmla="*/ 0 w 12179808"/>
              <a:gd name="connsiteY7" fmla="*/ 1392987 h 2933519"/>
              <a:gd name="connsiteX8" fmla="*/ 0 w 12179808"/>
              <a:gd name="connsiteY8" fmla="*/ 1261956 h 2933519"/>
              <a:gd name="connsiteX9" fmla="*/ 0 w 12179808"/>
              <a:gd name="connsiteY9" fmla="*/ 703569 h 2933519"/>
              <a:gd name="connsiteX10" fmla="*/ 8951169 w 12179808"/>
              <a:gd name="connsiteY10" fmla="*/ 21 h 293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9808" h="2933519">
                <a:moveTo>
                  <a:pt x="8951169" y="21"/>
                </a:moveTo>
                <a:cubicBezTo>
                  <a:pt x="9704520" y="1107"/>
                  <a:pt x="10578586" y="43239"/>
                  <a:pt x="11653845" y="146056"/>
                </a:cubicBezTo>
                <a:lnTo>
                  <a:pt x="12178450" y="199538"/>
                </a:lnTo>
                <a:lnTo>
                  <a:pt x="12178450" y="1261956"/>
                </a:lnTo>
                <a:lnTo>
                  <a:pt x="12179808" y="1261956"/>
                </a:lnTo>
                <a:lnTo>
                  <a:pt x="12179808" y="2933519"/>
                </a:lnTo>
                <a:lnTo>
                  <a:pt x="0" y="2933519"/>
                </a:lnTo>
                <a:lnTo>
                  <a:pt x="0" y="1392987"/>
                </a:lnTo>
                <a:lnTo>
                  <a:pt x="0" y="1261956"/>
                </a:lnTo>
                <a:lnTo>
                  <a:pt x="0" y="703569"/>
                </a:lnTo>
                <a:cubicBezTo>
                  <a:pt x="4768989" y="703569"/>
                  <a:pt x="5812206" y="-4505"/>
                  <a:pt x="8951169" y="21"/>
                </a:cubicBez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E8A2D7DA-183E-419A-8219-9EACFE9B289E}"/>
              </a:ext>
            </a:extLst>
          </p:cNvPr>
          <p:cNvSpPr>
            <a:spLocks noGrp="1"/>
          </p:cNvSpPr>
          <p:nvPr>
            <p:ph type="ctrTitle"/>
          </p:nvPr>
        </p:nvSpPr>
        <p:spPr>
          <a:xfrm>
            <a:off x="1524000" y="3129383"/>
            <a:ext cx="9144000" cy="1447444"/>
          </a:xfrm>
        </p:spPr>
        <p:txBody>
          <a:bodyPr>
            <a:normAutofit/>
          </a:bodyPr>
          <a:lstStyle/>
          <a:p>
            <a:r>
              <a:rPr lang="en-IN" sz="3600" dirty="0">
                <a:solidFill>
                  <a:schemeClr val="tx1"/>
                </a:solidFill>
              </a:rPr>
              <a:t>Man In The Middle Attack(MITM)</a:t>
            </a:r>
          </a:p>
        </p:txBody>
      </p:sp>
      <p:sp>
        <p:nvSpPr>
          <p:cNvPr id="3" name="Subtitle 2">
            <a:extLst>
              <a:ext uri="{FF2B5EF4-FFF2-40B4-BE49-F238E27FC236}">
                <a16:creationId xmlns:a16="http://schemas.microsoft.com/office/drawing/2014/main" id="{86ED6699-958B-4847-801E-FF4544507296}"/>
              </a:ext>
            </a:extLst>
          </p:cNvPr>
          <p:cNvSpPr>
            <a:spLocks noGrp="1"/>
          </p:cNvSpPr>
          <p:nvPr>
            <p:ph type="subTitle" idx="1"/>
          </p:nvPr>
        </p:nvSpPr>
        <p:spPr>
          <a:xfrm>
            <a:off x="1524000" y="5186416"/>
            <a:ext cx="9144000" cy="624100"/>
          </a:xfrm>
        </p:spPr>
        <p:txBody>
          <a:bodyPr>
            <a:normAutofit/>
          </a:bodyPr>
          <a:lstStyle/>
          <a:p>
            <a:r>
              <a:rPr lang="en-IN" sz="2000" dirty="0">
                <a:solidFill>
                  <a:schemeClr val="tx1"/>
                </a:solidFill>
              </a:rPr>
              <a:t>COM 744 </a:t>
            </a:r>
          </a:p>
        </p:txBody>
      </p:sp>
    </p:spTree>
    <p:extLst>
      <p:ext uri="{BB962C8B-B14F-4D97-AF65-F5344CB8AC3E}">
        <p14:creationId xmlns:p14="http://schemas.microsoft.com/office/powerpoint/2010/main" val="310432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B6C48B2-8296-4312-8901-93BB7735D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4554328"/>
            <a:ext cx="12197917"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8" name="Group 17">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8A130BE-4592-4B8E-94A6-0FBC38370E76}"/>
              </a:ext>
            </a:extLst>
          </p:cNvPr>
          <p:cNvSpPr>
            <a:spLocks noGrp="1"/>
          </p:cNvSpPr>
          <p:nvPr>
            <p:ph type="ctrTitle"/>
          </p:nvPr>
        </p:nvSpPr>
        <p:spPr>
          <a:xfrm>
            <a:off x="453141" y="168275"/>
            <a:ext cx="7927413" cy="2574923"/>
          </a:xfrm>
        </p:spPr>
        <p:txBody>
          <a:bodyPr anchor="ctr">
            <a:normAutofit/>
          </a:bodyPr>
          <a:lstStyle/>
          <a:p>
            <a:pPr algn="l"/>
            <a:r>
              <a:rPr lang="en-IN" sz="1600" dirty="0">
                <a:solidFill>
                  <a:schemeClr val="tx2"/>
                </a:solidFill>
              </a:rPr>
              <a:t>Through Wireshark data is captured and poisoned the victims IP.as in image clearly evident that victim is browsing the duck duckgo.com </a:t>
            </a:r>
          </a:p>
        </p:txBody>
      </p:sp>
      <p:sp>
        <p:nvSpPr>
          <p:cNvPr id="3" name="Subtitle 2">
            <a:extLst>
              <a:ext uri="{FF2B5EF4-FFF2-40B4-BE49-F238E27FC236}">
                <a16:creationId xmlns:a16="http://schemas.microsoft.com/office/drawing/2014/main" id="{83AC22C3-79D4-4BD8-B3B6-0607A138BC0D}"/>
              </a:ext>
            </a:extLst>
          </p:cNvPr>
          <p:cNvSpPr>
            <a:spLocks noGrp="1"/>
          </p:cNvSpPr>
          <p:nvPr>
            <p:ph type="subTitle" idx="1"/>
          </p:nvPr>
        </p:nvSpPr>
        <p:spPr>
          <a:xfrm>
            <a:off x="7188593" y="168276"/>
            <a:ext cx="45719" cy="122748"/>
          </a:xfrm>
        </p:spPr>
        <p:txBody>
          <a:bodyPr anchor="ctr">
            <a:normAutofit fontScale="25000" lnSpcReduction="20000"/>
          </a:bodyPr>
          <a:lstStyle/>
          <a:p>
            <a:pPr algn="l"/>
            <a:r>
              <a:rPr lang="en-IN" dirty="0">
                <a:solidFill>
                  <a:schemeClr val="tx2"/>
                </a:solidFill>
              </a:rPr>
              <a:t>.</a:t>
            </a:r>
          </a:p>
        </p:txBody>
      </p:sp>
      <p:pic>
        <p:nvPicPr>
          <p:cNvPr id="5" name="Picture 4" descr="A picture containing timeline&#10;&#10;Description automatically generated">
            <a:extLst>
              <a:ext uri="{FF2B5EF4-FFF2-40B4-BE49-F238E27FC236}">
                <a16:creationId xmlns:a16="http://schemas.microsoft.com/office/drawing/2014/main" id="{15C0B1AF-47A3-4E89-BAD9-34EF23C3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261" y="2954226"/>
            <a:ext cx="8066377" cy="3508874"/>
          </a:xfrm>
          <a:prstGeom prst="rect">
            <a:avLst/>
          </a:prstGeom>
        </p:spPr>
      </p:pic>
    </p:spTree>
    <p:extLst>
      <p:ext uri="{BB962C8B-B14F-4D97-AF65-F5344CB8AC3E}">
        <p14:creationId xmlns:p14="http://schemas.microsoft.com/office/powerpoint/2010/main" val="18221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46" name="Group 345">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47" name="Straight Connector 346">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7" name="Freeform: Shape 376">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79" name="Freeform: Shape 378">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81" name="Rectangle 380">
            <a:extLst>
              <a:ext uri="{FF2B5EF4-FFF2-40B4-BE49-F238E27FC236}">
                <a16:creationId xmlns:a16="http://schemas.microsoft.com/office/drawing/2014/main" id="{3BBF3378-C49E-4B97-A883-6393FBF1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83" name="Group 382">
            <a:extLst>
              <a:ext uri="{FF2B5EF4-FFF2-40B4-BE49-F238E27FC236}">
                <a16:creationId xmlns:a16="http://schemas.microsoft.com/office/drawing/2014/main" id="{DA3D4001-286E-4CB2-B293-3058BDDC82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84" name="Straight Connector 383">
              <a:extLst>
                <a:ext uri="{FF2B5EF4-FFF2-40B4-BE49-F238E27FC236}">
                  <a16:creationId xmlns:a16="http://schemas.microsoft.com/office/drawing/2014/main" id="{F81F6D9A-C297-4D43-A56B-E097477E9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BD5299F-3CBD-431D-A276-1F6EBDE639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0579A460-D36C-4808-99FD-224968EC8D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FACC58E-31A5-41E4-BCE1-9A0FF26F19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43EE866F-1BA5-4009-983D-0A270F2651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E7DADAE-DB0C-47E3-AE16-C7B09A326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AB89127-DBEE-47FB-951F-C4FEBC41E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368F6061-E9B4-4C8B-B421-CB81EF3715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54F431D3-EEE6-4416-BA2B-7B8942561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C3A1230D-F162-470F-B26A-44F48789F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1128856B-8BFD-40E1-993B-93F4DDEEC0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AD4C0C2-878C-4A6F-998A-CDDC31ACD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EE0349E-7D03-4F4E-BCAA-D6BAC3E05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FD4A5BD7-7EA2-4F4A-A88B-240C626054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A5DE89C9-D993-4FE5-9E60-4816CB1A6F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3574CA6C-639F-41A6-AED3-15C0E0E1B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3864BFB-5F88-4311-A2A0-12D067F91E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9B3E436-97A2-4763-9E55-2C470DF17D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8462A8CC-9918-4941-9B4A-36FB3F8531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0671973-544E-4370-8DB9-174DAB82F9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B5505BD9-45DD-4763-90CB-FB9DB06615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022B701-1894-49C5-A67C-6B8377C7C5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0501CD9-45DC-4009-A410-08DB27A874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00BD35CA-BF52-4F44-B789-E3B98042D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25AED4B0-30B1-4E36-86A4-42C2A918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DA1A0260-34D8-4474-8C33-ED80F83092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FDCCA183-C630-4855-8BD6-0E4EEE59F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843E8B9F-C809-423A-ADAA-80CE5C0711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2621EBC9-CEB1-4BA5-82D6-9944A3C12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4" name="Freeform: Shape 413">
            <a:extLst>
              <a:ext uri="{FF2B5EF4-FFF2-40B4-BE49-F238E27FC236}">
                <a16:creationId xmlns:a16="http://schemas.microsoft.com/office/drawing/2014/main" id="{EB68BB96-3C54-47CE-A559-16FC5968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416" name="Group 415">
            <a:extLst>
              <a:ext uri="{FF2B5EF4-FFF2-40B4-BE49-F238E27FC236}">
                <a16:creationId xmlns:a16="http://schemas.microsoft.com/office/drawing/2014/main" id="{BDDD9304-3AB6-4BE9-833E-9C1B3EC42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17" name="Straight Connector 416">
              <a:extLst>
                <a:ext uri="{FF2B5EF4-FFF2-40B4-BE49-F238E27FC236}">
                  <a16:creationId xmlns:a16="http://schemas.microsoft.com/office/drawing/2014/main" id="{C7756000-2285-4D38-AD2B-91F47CF8B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F7A36A8-4BBE-49D8-94DA-606561AC09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61EE45E-0342-4F26-8CD3-85CDDF7E5A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C5DC0E-03C0-4CEB-AD10-3A3C99994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2E1CE081-E685-46D4-BAF7-54C65BD823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5486C88F-30DD-46C8-9B05-F885D4EB0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90BAD11-B30B-49DE-A566-E21BCDDCFA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31F821CC-6C37-4415-8DA6-EF6B42D87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9ECD1FB-7FE8-477E-8E90-648AE4E93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81C9DD8-7FF3-44E6-9887-1CE07DBD95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4D87AF-08CE-4125-AF4B-8C8A9D340B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F3C9C908-1A58-4E28-969E-48E9BA61BB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3530AEF7-35DB-44E3-93EB-B3F0FBA9E5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108D15E-72F2-45D7-9050-8322CB1F8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CC764F43-FB23-49CB-B2CA-ACFBFB412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64C60457-68FC-4E1F-9ABB-E79094AEB1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2C915FB-0611-4283-8EC1-88510A69FC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3CF80AC6-E542-456F-BEE8-E9CF46AC2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9EC6EED6-01FF-4941-A4AB-224D26EE1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F8D16FF7-D5D7-4A97-BB5E-A069EF13A4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703DF22-27D8-481B-95B5-A4A7A62066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1F7256DA-C9DD-498F-A3B4-789819FE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BEBA9FF-8036-4656-B1F1-87953464DC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575DABD2-EA79-4547-AFC6-53720AB60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060E1B5-52C7-4314-98B0-3AE8A0B630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33D416E-D8B5-4097-B7F0-1BA0357D36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A5862DFC-3406-4DC9-AA41-0CE64748AF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3C908427-368C-4792-A5E5-313F77FF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88CB189E-908B-495D-B023-05D3D2C1B4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47" name="Rectangle 446">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9" name="Rectangle 44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1" name="Right Triangle 450">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Flowchart: Document 452">
            <a:extLst>
              <a:ext uri="{FF2B5EF4-FFF2-40B4-BE49-F238E27FC236}">
                <a16:creationId xmlns:a16="http://schemas.microsoft.com/office/drawing/2014/main" id="{41FB6F01-9581-4ED4-833E-048E9F3C8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96105" y="1562107"/>
            <a:ext cx="6858000" cy="3733791"/>
          </a:xfrm>
          <a:prstGeom prst="flowChartDocument">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455" name="Group 454">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6" name="Straight Connector 455">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8B9E697-BF8B-4198-AE2D-49F28B08D7A0}"/>
              </a:ext>
            </a:extLst>
          </p:cNvPr>
          <p:cNvSpPr>
            <a:spLocks noGrp="1"/>
          </p:cNvSpPr>
          <p:nvPr>
            <p:ph type="title"/>
          </p:nvPr>
        </p:nvSpPr>
        <p:spPr>
          <a:xfrm>
            <a:off x="453142" y="2228764"/>
            <a:ext cx="5555624" cy="2957662"/>
          </a:xfrm>
        </p:spPr>
        <p:txBody>
          <a:bodyPr vert="horz" lIns="91440" tIns="45720" rIns="91440" bIns="45720" rtlCol="0" anchor="t">
            <a:normAutofit/>
          </a:bodyPr>
          <a:lstStyle/>
          <a:p>
            <a:r>
              <a:rPr lang="en-US" sz="1800" dirty="0">
                <a:solidFill>
                  <a:schemeClr val="tx2"/>
                </a:solidFill>
              </a:rPr>
              <a:t>Here comes the interesting part that victims </a:t>
            </a:r>
            <a:r>
              <a:rPr lang="en-US" sz="1800" dirty="0" err="1">
                <a:solidFill>
                  <a:schemeClr val="tx2"/>
                </a:solidFill>
              </a:rPr>
              <a:t>mqtt</a:t>
            </a:r>
            <a:r>
              <a:rPr lang="en-US" sz="1800" dirty="0">
                <a:solidFill>
                  <a:schemeClr val="tx2"/>
                </a:solidFill>
              </a:rPr>
              <a:t> protocol , who is already poisoned.</a:t>
            </a:r>
            <a:br>
              <a:rPr lang="en-US" sz="1800" dirty="0">
                <a:solidFill>
                  <a:schemeClr val="tx2"/>
                </a:solidFill>
              </a:rPr>
            </a:br>
            <a:br>
              <a:rPr lang="en-US" sz="1800" dirty="0">
                <a:solidFill>
                  <a:schemeClr val="tx2"/>
                </a:solidFill>
              </a:rPr>
            </a:br>
            <a:r>
              <a:rPr lang="en-US" sz="1800" dirty="0">
                <a:solidFill>
                  <a:schemeClr val="tx2"/>
                </a:solidFill>
              </a:rPr>
              <a:t> In screenshots it is clearly evident that one is victim and another is attacker.</a:t>
            </a:r>
            <a:br>
              <a:rPr lang="en-US" sz="1800" dirty="0">
                <a:solidFill>
                  <a:schemeClr val="tx2"/>
                </a:solidFill>
              </a:rPr>
            </a:br>
            <a:r>
              <a:rPr lang="en-US" sz="1800" dirty="0">
                <a:solidFill>
                  <a:schemeClr val="tx2"/>
                </a:solidFill>
              </a:rPr>
              <a:t>So I poisoned both victim and another attacker.</a:t>
            </a:r>
            <a:br>
              <a:rPr lang="en-US" sz="1800" dirty="0">
                <a:solidFill>
                  <a:schemeClr val="tx2"/>
                </a:solidFill>
              </a:rPr>
            </a:br>
            <a:br>
              <a:rPr lang="en-US" sz="1800" dirty="0">
                <a:solidFill>
                  <a:schemeClr val="tx2"/>
                </a:solidFill>
              </a:rPr>
            </a:br>
            <a:r>
              <a:rPr lang="en-US" sz="1800" dirty="0">
                <a:solidFill>
                  <a:schemeClr val="tx2"/>
                </a:solidFill>
              </a:rPr>
              <a:t>At last captured all the data and saved as a </a:t>
            </a:r>
            <a:r>
              <a:rPr lang="en-US" sz="1800" dirty="0" err="1">
                <a:solidFill>
                  <a:schemeClr val="tx2"/>
                </a:solidFill>
              </a:rPr>
              <a:t>Pcap</a:t>
            </a:r>
            <a:r>
              <a:rPr lang="en-US" sz="1800" dirty="0">
                <a:solidFill>
                  <a:schemeClr val="tx2"/>
                </a:solidFill>
              </a:rPr>
              <a:t> file.</a:t>
            </a:r>
          </a:p>
        </p:txBody>
      </p:sp>
      <p:pic>
        <p:nvPicPr>
          <p:cNvPr id="5" name="Content Placeholder 4" descr="Text&#10;&#10;Description automatically generated">
            <a:extLst>
              <a:ext uri="{FF2B5EF4-FFF2-40B4-BE49-F238E27FC236}">
                <a16:creationId xmlns:a16="http://schemas.microsoft.com/office/drawing/2014/main" id="{2067D0AA-11EF-445E-A2BB-552386FE3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9157" y="1194795"/>
            <a:ext cx="5810316" cy="4023643"/>
          </a:xfrm>
          <a:prstGeom prst="rect">
            <a:avLst/>
          </a:prstGeom>
        </p:spPr>
      </p:pic>
    </p:spTree>
    <p:extLst>
      <p:ext uri="{BB962C8B-B14F-4D97-AF65-F5344CB8AC3E}">
        <p14:creationId xmlns:p14="http://schemas.microsoft.com/office/powerpoint/2010/main" val="322135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3" name="Rectangle 119">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4" name="Right Triangle 121">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Shape 123">
            <a:extLst>
              <a:ext uri="{FF2B5EF4-FFF2-40B4-BE49-F238E27FC236}">
                <a16:creationId xmlns:a16="http://schemas.microsoft.com/office/drawing/2014/main" id="{0B6C48B2-8296-4312-8901-93BB7735D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4554328"/>
            <a:ext cx="12197917"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246" name="Group 125">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7" name="Straight Connector 126">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127">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596D86D-F2D7-4B84-8D43-01BB36BA2431}"/>
              </a:ext>
            </a:extLst>
          </p:cNvPr>
          <p:cNvSpPr>
            <a:spLocks noGrp="1"/>
          </p:cNvSpPr>
          <p:nvPr>
            <p:ph type="ctrTitle"/>
          </p:nvPr>
        </p:nvSpPr>
        <p:spPr>
          <a:xfrm>
            <a:off x="453142" y="168275"/>
            <a:ext cx="2320538" cy="679939"/>
          </a:xfrm>
        </p:spPr>
        <p:txBody>
          <a:bodyPr anchor="ctr">
            <a:normAutofit/>
          </a:bodyPr>
          <a:lstStyle/>
          <a:p>
            <a:pPr algn="l"/>
            <a:r>
              <a:rPr lang="en-IN" sz="800" dirty="0">
                <a:solidFill>
                  <a:schemeClr val="tx2"/>
                </a:solidFill>
              </a:rPr>
              <a:t>.</a:t>
            </a:r>
          </a:p>
        </p:txBody>
      </p:sp>
      <p:sp>
        <p:nvSpPr>
          <p:cNvPr id="3" name="Subtitle 2">
            <a:extLst>
              <a:ext uri="{FF2B5EF4-FFF2-40B4-BE49-F238E27FC236}">
                <a16:creationId xmlns:a16="http://schemas.microsoft.com/office/drawing/2014/main" id="{96994564-5F46-4DB7-BD0F-52C22CC5AEAB}"/>
              </a:ext>
            </a:extLst>
          </p:cNvPr>
          <p:cNvSpPr>
            <a:spLocks noGrp="1"/>
          </p:cNvSpPr>
          <p:nvPr>
            <p:ph type="subTitle" idx="1"/>
          </p:nvPr>
        </p:nvSpPr>
        <p:spPr>
          <a:xfrm>
            <a:off x="7188593" y="168275"/>
            <a:ext cx="4612131" cy="2574919"/>
          </a:xfrm>
        </p:spPr>
        <p:txBody>
          <a:bodyPr anchor="ctr">
            <a:normAutofit/>
          </a:bodyPr>
          <a:lstStyle/>
          <a:p>
            <a:pPr algn="l">
              <a:lnSpc>
                <a:spcPct val="100000"/>
              </a:lnSpc>
            </a:pPr>
            <a:r>
              <a:rPr lang="en-IN" sz="1400" dirty="0">
                <a:solidFill>
                  <a:schemeClr val="tx2"/>
                </a:solidFill>
                <a:latin typeface="+mj-lt"/>
              </a:rPr>
              <a:t>RESULTS :</a:t>
            </a:r>
          </a:p>
          <a:p>
            <a:pPr algn="l">
              <a:lnSpc>
                <a:spcPct val="100000"/>
              </a:lnSpc>
            </a:pPr>
            <a:r>
              <a:rPr lang="en-IN" sz="1400" dirty="0">
                <a:solidFill>
                  <a:schemeClr val="tx2"/>
                </a:solidFill>
              </a:rPr>
              <a:t>After saving the file into </a:t>
            </a:r>
            <a:br>
              <a:rPr lang="en-IN" sz="1400" dirty="0">
                <a:solidFill>
                  <a:schemeClr val="tx2"/>
                </a:solidFill>
              </a:rPr>
            </a:br>
            <a:r>
              <a:rPr lang="en-IN" sz="1400" dirty="0" err="1">
                <a:solidFill>
                  <a:schemeClr val="tx2"/>
                </a:solidFill>
              </a:rPr>
              <a:t>PCap</a:t>
            </a:r>
            <a:r>
              <a:rPr lang="en-IN" sz="1400" dirty="0">
                <a:solidFill>
                  <a:schemeClr val="tx2"/>
                </a:solidFill>
              </a:rPr>
              <a:t> .furthermore I choose to give  a brief analysis  of the captured data with DNS, ARP and it divides each part of protocols </a:t>
            </a:r>
            <a:r>
              <a:rPr lang="en-IN" dirty="0">
                <a:solidFill>
                  <a:schemeClr val="tx2"/>
                </a:solidFill>
              </a:rPr>
              <a:t>.</a:t>
            </a:r>
          </a:p>
        </p:txBody>
      </p:sp>
      <p:pic>
        <p:nvPicPr>
          <p:cNvPr id="49" name="Picture 48" descr="Graphical user interface, website&#10;&#10;Description automatically generated">
            <a:extLst>
              <a:ext uri="{FF2B5EF4-FFF2-40B4-BE49-F238E27FC236}">
                <a16:creationId xmlns:a16="http://schemas.microsoft.com/office/drawing/2014/main" id="{35850B10-DF49-4AF4-B21E-899BEA5E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06" y="2325567"/>
            <a:ext cx="8898155" cy="3922831"/>
          </a:xfrm>
          <a:prstGeom prst="rect">
            <a:avLst/>
          </a:prstGeom>
        </p:spPr>
      </p:pic>
    </p:spTree>
    <p:extLst>
      <p:ext uri="{BB962C8B-B14F-4D97-AF65-F5344CB8AC3E}">
        <p14:creationId xmlns:p14="http://schemas.microsoft.com/office/powerpoint/2010/main" val="229409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9" name="Group 4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0" name="Rectangle 7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B65ADF-2B43-4B11-A9FB-76D5C14F2B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00"/>
          <a:stretch/>
        </p:blipFill>
        <p:spPr>
          <a:xfrm>
            <a:off x="20" y="10"/>
            <a:ext cx="12191980" cy="6857989"/>
          </a:xfrm>
          <a:prstGeom prst="rect">
            <a:avLst/>
          </a:prstGeom>
        </p:spPr>
      </p:pic>
      <p:grpSp>
        <p:nvGrpSpPr>
          <p:cNvPr id="82" name="Group 81">
            <a:extLst>
              <a:ext uri="{FF2B5EF4-FFF2-40B4-BE49-F238E27FC236}">
                <a16:creationId xmlns:a16="http://schemas.microsoft.com/office/drawing/2014/main" id="{E299E832-D146-4687-88A1-FFB2D9CD07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3" name="Straight Connector 82">
              <a:extLst>
                <a:ext uri="{FF2B5EF4-FFF2-40B4-BE49-F238E27FC236}">
                  <a16:creationId xmlns:a16="http://schemas.microsoft.com/office/drawing/2014/main" id="{E865416E-03F8-41D5-B990-2911FA29A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686E1E3-1241-4AA2-A367-C7119C0C48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897C712-5A4F-43EB-9CEA-220F5F0DA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EB53BC4-9922-4FEF-8353-534848336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4FDEA2D-ABFE-4720-A244-531CCA0ABD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3CA8723-4D9E-4722-9BE8-2C9821E30E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24E667-10C9-44C4-878A-C370377F9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5102688-674E-43F6-ABC3-4AE351E1D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BDA0729-ED17-489A-AEAE-89B60BE0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EE5360-9A9D-4788-A560-35BAB29F3F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5086894-C61B-4448-A330-99C40F1C1E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AD06EB-39E5-4D26-B2ED-6EF8646D0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5DA48D-BCBA-4A53-97A3-4CCF2F58AC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D7A948D-328F-49D1-AF64-51DF9B19C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7F605F-FD57-48CB-95AD-6196426598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8CE02A-DA6D-42CE-AE65-35873216DA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62FE60-E280-45A8-9D85-00BB73B61E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EEBA5B-B307-4E41-9397-402ED0BF72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15CCDED-5405-45BC-824F-DD9ACF7352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190AD4-C8CE-475C-B031-B135A61A50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AFB7E4D-BFAD-46EB-832A-AD6ED848E2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F9C3911-D2CC-4086-82E0-3AB46B7B9B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0D4ED45-A52C-4058-A1B0-2725C67233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40E485-93E7-461C-890F-85E7D6A9E2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E28923B-9D5C-4F68-AE61-AD3B0738B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479B422-6C82-4016-B782-E666D15808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77E6D5F-267B-471E-8B10-190045F11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3842B5D-D3DA-467F-AA3C-3C8A5566F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3750A41-E0B6-4A67-B612-DEFBE85815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3" name="Freeform: Shape 112">
            <a:extLst>
              <a:ext uri="{FF2B5EF4-FFF2-40B4-BE49-F238E27FC236}">
                <a16:creationId xmlns:a16="http://schemas.microsoft.com/office/drawing/2014/main" id="{83C375E8-F6F8-46A9-AAA9-EDE318CAD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79808" cy="3276600"/>
          </a:xfrm>
          <a:custGeom>
            <a:avLst/>
            <a:gdLst>
              <a:gd name="connsiteX0" fmla="*/ 8951169 w 12179808"/>
              <a:gd name="connsiteY0" fmla="*/ 21 h 2933519"/>
              <a:gd name="connsiteX1" fmla="*/ 11653845 w 12179808"/>
              <a:gd name="connsiteY1" fmla="*/ 146056 h 2933519"/>
              <a:gd name="connsiteX2" fmla="*/ 12178450 w 12179808"/>
              <a:gd name="connsiteY2" fmla="*/ 199538 h 2933519"/>
              <a:gd name="connsiteX3" fmla="*/ 12178450 w 12179808"/>
              <a:gd name="connsiteY3" fmla="*/ 1261956 h 2933519"/>
              <a:gd name="connsiteX4" fmla="*/ 12179808 w 12179808"/>
              <a:gd name="connsiteY4" fmla="*/ 1261956 h 2933519"/>
              <a:gd name="connsiteX5" fmla="*/ 12179808 w 12179808"/>
              <a:gd name="connsiteY5" fmla="*/ 2933519 h 2933519"/>
              <a:gd name="connsiteX6" fmla="*/ 0 w 12179808"/>
              <a:gd name="connsiteY6" fmla="*/ 2933519 h 2933519"/>
              <a:gd name="connsiteX7" fmla="*/ 0 w 12179808"/>
              <a:gd name="connsiteY7" fmla="*/ 1392987 h 2933519"/>
              <a:gd name="connsiteX8" fmla="*/ 0 w 12179808"/>
              <a:gd name="connsiteY8" fmla="*/ 1261956 h 2933519"/>
              <a:gd name="connsiteX9" fmla="*/ 0 w 12179808"/>
              <a:gd name="connsiteY9" fmla="*/ 703569 h 2933519"/>
              <a:gd name="connsiteX10" fmla="*/ 8951169 w 12179808"/>
              <a:gd name="connsiteY10" fmla="*/ 21 h 293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9808" h="2933519">
                <a:moveTo>
                  <a:pt x="8951169" y="21"/>
                </a:moveTo>
                <a:cubicBezTo>
                  <a:pt x="9704520" y="1107"/>
                  <a:pt x="10578586" y="43239"/>
                  <a:pt x="11653845" y="146056"/>
                </a:cubicBezTo>
                <a:lnTo>
                  <a:pt x="12178450" y="199538"/>
                </a:lnTo>
                <a:lnTo>
                  <a:pt x="12178450" y="1261956"/>
                </a:lnTo>
                <a:lnTo>
                  <a:pt x="12179808" y="1261956"/>
                </a:lnTo>
                <a:lnTo>
                  <a:pt x="12179808" y="2933519"/>
                </a:lnTo>
                <a:lnTo>
                  <a:pt x="0" y="2933519"/>
                </a:lnTo>
                <a:lnTo>
                  <a:pt x="0" y="1392987"/>
                </a:lnTo>
                <a:lnTo>
                  <a:pt x="0" y="1261956"/>
                </a:lnTo>
                <a:lnTo>
                  <a:pt x="0" y="703569"/>
                </a:lnTo>
                <a:cubicBezTo>
                  <a:pt x="4768989" y="703569"/>
                  <a:pt x="5812206" y="-4505"/>
                  <a:pt x="8951169" y="21"/>
                </a:cubicBez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A3632E4E-DF67-4FA0-A975-75CFE336DEEF}"/>
              </a:ext>
            </a:extLst>
          </p:cNvPr>
          <p:cNvSpPr>
            <a:spLocks noGrp="1"/>
          </p:cNvSpPr>
          <p:nvPr>
            <p:ph type="title"/>
          </p:nvPr>
        </p:nvSpPr>
        <p:spPr>
          <a:xfrm>
            <a:off x="1524000" y="381001"/>
            <a:ext cx="9144000" cy="1600200"/>
          </a:xfrm>
        </p:spPr>
        <p:txBody>
          <a:bodyPr vert="horz" lIns="91440" tIns="45720" rIns="91440" bIns="45720" rtlCol="0" anchor="b">
            <a:normAutofit/>
          </a:bodyPr>
          <a:lstStyle/>
          <a:p>
            <a:pPr algn="ctr"/>
            <a:r>
              <a:rPr lang="en-US" sz="1600" dirty="0"/>
              <a:t>Through A-packets can  capture all the network traffic, and duck </a:t>
            </a:r>
            <a:r>
              <a:rPr lang="en-US" sz="1600" dirty="0" err="1"/>
              <a:t>duck</a:t>
            </a:r>
            <a:r>
              <a:rPr lang="en-US" sz="1600" dirty="0"/>
              <a:t> go is browsed by the victim .so we can see all the relation connected to routers. </a:t>
            </a:r>
          </a:p>
        </p:txBody>
      </p:sp>
    </p:spTree>
    <p:extLst>
      <p:ext uri="{BB962C8B-B14F-4D97-AF65-F5344CB8AC3E}">
        <p14:creationId xmlns:p14="http://schemas.microsoft.com/office/powerpoint/2010/main" val="2769538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4" name="Group 13">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Freeform: Shape 44">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9" name="Freeform: Shape 48">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51" name="Group 50">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2" name="Rectangle 81">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7" name="Content Placeholder 6" descr="A picture containing text, monitor, electronics, indoor&#10;&#10;Description automatically generated">
            <a:extLst>
              <a:ext uri="{FF2B5EF4-FFF2-40B4-BE49-F238E27FC236}">
                <a16:creationId xmlns:a16="http://schemas.microsoft.com/office/drawing/2014/main" id="{40946F4A-856D-45EE-A572-1076D5EA2A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498" b="8502"/>
          <a:stretch/>
        </p:blipFill>
        <p:spPr>
          <a:xfrm>
            <a:off x="20" y="10"/>
            <a:ext cx="12191980" cy="6857989"/>
          </a:xfrm>
          <a:prstGeom prst="rect">
            <a:avLst/>
          </a:prstGeom>
        </p:spPr>
      </p:pic>
      <p:grpSp>
        <p:nvGrpSpPr>
          <p:cNvPr id="84" name="Group 83">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5" name="Straight Connector 84">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Rectangle 114">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4C0E3-B2F8-4EE0-ACF4-32F0667F225F}"/>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2000" dirty="0"/>
              <a:t>Overview of the connections and the browsed history of the  victim. whereas we can observe download and upload  destinations.</a:t>
            </a:r>
          </a:p>
        </p:txBody>
      </p:sp>
    </p:spTree>
    <p:extLst>
      <p:ext uri="{BB962C8B-B14F-4D97-AF65-F5344CB8AC3E}">
        <p14:creationId xmlns:p14="http://schemas.microsoft.com/office/powerpoint/2010/main" val="101874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212A95ED-CD9C-4CC3-8E4E-0A3D8AB409E6}"/>
              </a:ext>
            </a:extLst>
          </p:cNvPr>
          <p:cNvPicPr>
            <a:picLocks noChangeAspect="1"/>
          </p:cNvPicPr>
          <p:nvPr/>
        </p:nvPicPr>
        <p:blipFill rotWithShape="1">
          <a:blip r:embed="rId2">
            <a:extLst>
              <a:ext uri="{28A0092B-C50C-407E-A947-70E740481C1C}">
                <a14:useLocalDpi xmlns:a14="http://schemas.microsoft.com/office/drawing/2010/main" val="0"/>
              </a:ext>
            </a:extLst>
          </a:blip>
          <a:srcRect t="3622" b="21378"/>
          <a:stretch/>
        </p:blipFill>
        <p:spPr>
          <a:xfrm>
            <a:off x="20" y="10"/>
            <a:ext cx="12191980" cy="6857989"/>
          </a:xfrm>
          <a:prstGeom prst="rect">
            <a:avLst/>
          </a:prstGeom>
        </p:spPr>
      </p:pic>
      <p:grpSp>
        <p:nvGrpSpPr>
          <p:cNvPr id="12" name="Group 11">
            <a:extLst>
              <a:ext uri="{FF2B5EF4-FFF2-40B4-BE49-F238E27FC236}">
                <a16:creationId xmlns:a16="http://schemas.microsoft.com/office/drawing/2014/main" id="{C93AB6F9-99DF-415B-96A4-7160B57754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D0CC45C-CCAB-4A7C-B33D-84ABB8693F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74C06D-399A-4BAA-B0E7-B55764CC1D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4829C4-3E7F-42E6-B0AC-12E562C9AD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D3CD5A-CC76-449E-8201-36100E44DA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96BFDB-0E89-4726-8740-23247A96E9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95F396-A800-4D94-AA0F-5AD09E378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7FF3EC-7181-4E27-A7A6-DB4655B10A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A5A6F8-A667-410D-BECB-C610733F0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0B875F-A2D1-419D-A7F1-381B33D428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5344BB-AFBB-4C99-A49A-9F300421D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BAC207-A217-4064-9C43-8DBD742D04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16C2C6-5594-4867-A2AD-5B34E9294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B06500-F969-4448-B413-83B5FEA97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A7F00-258B-4EDE-924E-F703C6EE6E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E09A08-F290-4A17-BC91-E0A577643B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250DB6-316F-43F4-A62E-777F2306DD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860293-6063-4188-B8DD-9B6DCE5D2B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F0D5E7-B042-4211-872B-FC93C78603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9604E9-BB25-4D53-8D35-BAD786A075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6DBC3F-DBBC-484D-819C-BBDD6B30F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D340BE-56DC-40A0-A0D3-2A0704AB33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598E4C-A0B1-4A0D-9870-F0011F3C7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3F4BD7-CDE1-422F-BC4C-0362418BDD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694E10-99CB-4916-9CA3-CD347BC5B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06CCCF9-74DC-4FA6-913D-AA94F671E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C22D95-08E5-48EF-940C-7703E389E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8CD58B-05D9-44B9-A9B3-AC3596D6C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FCB7D7-C8E5-419A-81F1-6422F747E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692ACE-18A6-4279-BAB6-A02F9B8A8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8DD5-918F-4781-ADD3-BCAEF5F4EB04}"/>
              </a:ext>
            </a:extLst>
          </p:cNvPr>
          <p:cNvSpPr>
            <a:spLocks noGrp="1"/>
          </p:cNvSpPr>
          <p:nvPr>
            <p:ph type="ctrTitle"/>
          </p:nvPr>
        </p:nvSpPr>
        <p:spPr>
          <a:xfrm>
            <a:off x="1524000" y="3220947"/>
            <a:ext cx="9144000" cy="2940679"/>
          </a:xfrm>
        </p:spPr>
        <p:txBody>
          <a:bodyPr anchor="t">
            <a:normAutofit/>
          </a:bodyPr>
          <a:lstStyle/>
          <a:p>
            <a:r>
              <a:rPr lang="en-IN" sz="1800" dirty="0"/>
              <a:t>This is another evidence of the  (192.168.2.46) victims DNS ,which is duck </a:t>
            </a:r>
            <a:r>
              <a:rPr lang="en-IN" sz="1800" dirty="0" err="1"/>
              <a:t>duck</a:t>
            </a:r>
            <a:r>
              <a:rPr lang="en-IN" sz="1800" dirty="0"/>
              <a:t> go</a:t>
            </a:r>
          </a:p>
        </p:txBody>
      </p:sp>
      <p:sp>
        <p:nvSpPr>
          <p:cNvPr id="3" name="Subtitle 2">
            <a:extLst>
              <a:ext uri="{FF2B5EF4-FFF2-40B4-BE49-F238E27FC236}">
                <a16:creationId xmlns:a16="http://schemas.microsoft.com/office/drawing/2014/main" id="{8E3AF4EC-7726-4986-B018-38FF5BFC57A2}"/>
              </a:ext>
            </a:extLst>
          </p:cNvPr>
          <p:cNvSpPr>
            <a:spLocks noGrp="1"/>
          </p:cNvSpPr>
          <p:nvPr>
            <p:ph type="subTitle" idx="1"/>
          </p:nvPr>
        </p:nvSpPr>
        <p:spPr>
          <a:xfrm>
            <a:off x="1524000" y="1486397"/>
            <a:ext cx="335371" cy="185174"/>
          </a:xfrm>
        </p:spPr>
        <p:txBody>
          <a:bodyPr anchor="b">
            <a:normAutofit fontScale="25000" lnSpcReduction="20000"/>
          </a:bodyPr>
          <a:lstStyle/>
          <a:p>
            <a:r>
              <a:rPr lang="en-IN" sz="2200" dirty="0"/>
              <a:t>.</a:t>
            </a:r>
          </a:p>
        </p:txBody>
      </p:sp>
    </p:spTree>
    <p:extLst>
      <p:ext uri="{BB962C8B-B14F-4D97-AF65-F5344CB8AC3E}">
        <p14:creationId xmlns:p14="http://schemas.microsoft.com/office/powerpoint/2010/main" val="141703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3" name="Group 15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4" name="Straight Connector 15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84" name="Freeform: Shape 18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86" name="Freeform: Shape 18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88" name="Group 187">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9" name="Straight Connector 188">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20" name="Straight Connector 219">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50" name="Rectangle 24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2" name="Rectangle 251">
            <a:extLst>
              <a:ext uri="{FF2B5EF4-FFF2-40B4-BE49-F238E27FC236}">
                <a16:creationId xmlns:a16="http://schemas.microsoft.com/office/drawing/2014/main" id="{F25649CC-2F8D-4B4A-909E-0269173E1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4" name="Freeform: Shape 253">
            <a:extLst>
              <a:ext uri="{FF2B5EF4-FFF2-40B4-BE49-F238E27FC236}">
                <a16:creationId xmlns:a16="http://schemas.microsoft.com/office/drawing/2014/main" id="{EFA7FFE7-B4B1-4C77-ABD3-FE284CE2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66" y="3892"/>
            <a:ext cx="3203591" cy="1532868"/>
          </a:xfrm>
          <a:custGeom>
            <a:avLst/>
            <a:gdLst>
              <a:gd name="connsiteX0" fmla="*/ 2281425 w 3203591"/>
              <a:gd name="connsiteY0" fmla="*/ 0 h 1532868"/>
              <a:gd name="connsiteX1" fmla="*/ 3203591 w 3203591"/>
              <a:gd name="connsiteY1" fmla="*/ 0 h 1532868"/>
              <a:gd name="connsiteX2" fmla="*/ 3190098 w 3203591"/>
              <a:gd name="connsiteY2" fmla="*/ 36867 h 1532868"/>
              <a:gd name="connsiteX3" fmla="*/ 933156 w 3203591"/>
              <a:gd name="connsiteY3" fmla="*/ 1532868 h 1532868"/>
              <a:gd name="connsiteX4" fmla="*/ 204771 w 3203591"/>
              <a:gd name="connsiteY4" fmla="*/ 1422747 h 1532868"/>
              <a:gd name="connsiteX5" fmla="*/ 0 w 3203591"/>
              <a:gd name="connsiteY5" fmla="*/ 1347800 h 1532868"/>
              <a:gd name="connsiteX6" fmla="*/ 0 w 3203591"/>
              <a:gd name="connsiteY6" fmla="*/ 419299 h 1532868"/>
              <a:gd name="connsiteX7" fmla="*/ 21562 w 3203591"/>
              <a:gd name="connsiteY7" fmla="*/ 435423 h 1532868"/>
              <a:gd name="connsiteX8" fmla="*/ 933155 w 3203591"/>
              <a:gd name="connsiteY8" fmla="*/ 713876 h 1532868"/>
              <a:gd name="connsiteX9" fmla="*/ 2191281 w 3203591"/>
              <a:gd name="connsiteY9" fmla="*/ 120548 h 153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3591" h="1532868">
                <a:moveTo>
                  <a:pt x="2281425" y="0"/>
                </a:moveTo>
                <a:lnTo>
                  <a:pt x="3203591" y="0"/>
                </a:lnTo>
                <a:lnTo>
                  <a:pt x="3190098" y="36867"/>
                </a:lnTo>
                <a:cubicBezTo>
                  <a:pt x="2818254" y="916004"/>
                  <a:pt x="1947743" y="1532868"/>
                  <a:pt x="933156" y="1532868"/>
                </a:cubicBezTo>
                <a:cubicBezTo>
                  <a:pt x="679509" y="1532868"/>
                  <a:pt x="434867" y="1494314"/>
                  <a:pt x="204771" y="1422747"/>
                </a:cubicBezTo>
                <a:lnTo>
                  <a:pt x="0" y="1347800"/>
                </a:lnTo>
                <a:lnTo>
                  <a:pt x="0" y="419299"/>
                </a:lnTo>
                <a:lnTo>
                  <a:pt x="21562" y="435423"/>
                </a:lnTo>
                <a:cubicBezTo>
                  <a:pt x="281781" y="611224"/>
                  <a:pt x="595480" y="713876"/>
                  <a:pt x="933155" y="713876"/>
                </a:cubicBezTo>
                <a:cubicBezTo>
                  <a:pt x="1439667" y="713876"/>
                  <a:pt x="1892234" y="482908"/>
                  <a:pt x="2191281" y="120548"/>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6" name="Right Triangle 255">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2647" y="-284144"/>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Shape 257">
            <a:extLst>
              <a:ext uri="{FF2B5EF4-FFF2-40B4-BE49-F238E27FC236}">
                <a16:creationId xmlns:a16="http://schemas.microsoft.com/office/drawing/2014/main" id="{37CE8AAF-11BE-4CD8-AFF3-BD3038B1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3778" y="5295840"/>
            <a:ext cx="2305174" cy="1562160"/>
          </a:xfrm>
          <a:custGeom>
            <a:avLst/>
            <a:gdLst>
              <a:gd name="connsiteX0" fmla="*/ 2281156 w 2305174"/>
              <a:gd name="connsiteY0" fmla="*/ 0 h 1562160"/>
              <a:gd name="connsiteX1" fmla="*/ 2305174 w 2305174"/>
              <a:gd name="connsiteY1" fmla="*/ 1213 h 1562160"/>
              <a:gd name="connsiteX2" fmla="*/ 2305174 w 2305174"/>
              <a:gd name="connsiteY2" fmla="*/ 820205 h 1562160"/>
              <a:gd name="connsiteX3" fmla="*/ 2281155 w 2305174"/>
              <a:gd name="connsiteY3" fmla="*/ 818992 h 1562160"/>
              <a:gd name="connsiteX4" fmla="*/ 929170 w 2305174"/>
              <a:gd name="connsiteY4" fmla="*/ 1537837 h 1562160"/>
              <a:gd name="connsiteX5" fmla="*/ 914393 w 2305174"/>
              <a:gd name="connsiteY5" fmla="*/ 1562160 h 1562160"/>
              <a:gd name="connsiteX6" fmla="*/ 0 w 2305174"/>
              <a:gd name="connsiteY6" fmla="*/ 1562160 h 1562160"/>
              <a:gd name="connsiteX7" fmla="*/ 24214 w 2305174"/>
              <a:gd name="connsiteY7" fmla="*/ 1496002 h 1562160"/>
              <a:gd name="connsiteX8" fmla="*/ 2281156 w 2305174"/>
              <a:gd name="connsiteY8" fmla="*/ 0 h 156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174" h="1562160">
                <a:moveTo>
                  <a:pt x="2281156" y="0"/>
                </a:moveTo>
                <a:lnTo>
                  <a:pt x="2305174" y="1213"/>
                </a:lnTo>
                <a:lnTo>
                  <a:pt x="2305174" y="820205"/>
                </a:lnTo>
                <a:lnTo>
                  <a:pt x="2281155" y="818992"/>
                </a:lnTo>
                <a:cubicBezTo>
                  <a:pt x="1718364" y="818992"/>
                  <a:pt x="1222172" y="1104138"/>
                  <a:pt x="929170" y="1537837"/>
                </a:cubicBezTo>
                <a:lnTo>
                  <a:pt x="914393" y="1562160"/>
                </a:lnTo>
                <a:lnTo>
                  <a:pt x="0" y="1562160"/>
                </a:lnTo>
                <a:lnTo>
                  <a:pt x="24214" y="1496002"/>
                </a:lnTo>
                <a:cubicBezTo>
                  <a:pt x="396058" y="616864"/>
                  <a:pt x="1266569" y="0"/>
                  <a:pt x="2281156"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0" name="Group 259">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1" name="Straight Connector 260">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50E6E9-BE5F-49F9-9E2C-0DAC38B44DC7}"/>
              </a:ext>
            </a:extLst>
          </p:cNvPr>
          <p:cNvSpPr>
            <a:spLocks noGrp="1"/>
          </p:cNvSpPr>
          <p:nvPr>
            <p:ph type="title"/>
          </p:nvPr>
        </p:nvSpPr>
        <p:spPr>
          <a:xfrm>
            <a:off x="838200" y="1114383"/>
            <a:ext cx="10733204" cy="5130562"/>
          </a:xfrm>
        </p:spPr>
        <p:txBody>
          <a:bodyPr vert="horz" lIns="91440" tIns="45720" rIns="91440" bIns="45720" rtlCol="0" anchor="t">
            <a:normAutofit/>
          </a:bodyPr>
          <a:lstStyle/>
          <a:p>
            <a:pPr algn="ctr"/>
            <a:r>
              <a:rPr lang="en-US" sz="2600" dirty="0">
                <a:solidFill>
                  <a:schemeClr val="tx2"/>
                </a:solidFill>
              </a:rPr>
              <a:t>Conclusion:</a:t>
            </a:r>
            <a:br>
              <a:rPr lang="en-US" sz="2600" dirty="0">
                <a:solidFill>
                  <a:schemeClr val="tx2"/>
                </a:solidFill>
              </a:rPr>
            </a:br>
            <a:br>
              <a:rPr lang="en-US" sz="2600" dirty="0">
                <a:solidFill>
                  <a:schemeClr val="tx2"/>
                </a:solidFill>
              </a:rPr>
            </a:br>
            <a:r>
              <a:rPr lang="en-US" sz="2600" b="0" i="0" dirty="0">
                <a:solidFill>
                  <a:schemeClr val="tx2"/>
                </a:solidFill>
                <a:effectLst/>
              </a:rPr>
              <a:t>Man in the Middle is one of the classic hacking attacks. It has many varieties, but on a local area network (LAN) , ARP  poisoning is one of the favorite. In this way, the attacker has total access to all packet traffic and can thereby read and alter the traffic . Well by capturing all the victims  data and analyzed </a:t>
            </a:r>
            <a:r>
              <a:rPr lang="en-US" sz="2600" dirty="0">
                <a:solidFill>
                  <a:schemeClr val="tx2"/>
                </a:solidFill>
              </a:rPr>
              <a:t>through </a:t>
            </a:r>
            <a:r>
              <a:rPr lang="en-US" sz="2600" b="0" i="0" dirty="0">
                <a:solidFill>
                  <a:schemeClr val="tx2"/>
                </a:solidFill>
                <a:effectLst/>
              </a:rPr>
              <a:t>the </a:t>
            </a:r>
            <a:r>
              <a:rPr lang="en-US" sz="2600" dirty="0">
                <a:solidFill>
                  <a:schemeClr val="tx2"/>
                </a:solidFill>
              </a:rPr>
              <a:t>W</a:t>
            </a:r>
            <a:r>
              <a:rPr lang="en-US" sz="2600" b="0" i="0" dirty="0">
                <a:solidFill>
                  <a:schemeClr val="tx2"/>
                </a:solidFill>
                <a:effectLst/>
              </a:rPr>
              <a:t>ireshark  .in addition ,A-packets are used to study the complete analysis one by one connections protocols such as DNS, http, </a:t>
            </a:r>
            <a:r>
              <a:rPr lang="en-US" sz="2600" dirty="0" err="1">
                <a:solidFill>
                  <a:schemeClr val="tx2"/>
                </a:solidFill>
              </a:rPr>
              <a:t>MQ</a:t>
            </a:r>
            <a:r>
              <a:rPr lang="en-US" sz="2600" b="0" i="0" dirty="0" err="1">
                <a:solidFill>
                  <a:schemeClr val="tx2"/>
                </a:solidFill>
                <a:effectLst/>
              </a:rPr>
              <a:t>tt</a:t>
            </a:r>
            <a:r>
              <a:rPr lang="en-US" sz="2600" b="0" i="0" dirty="0">
                <a:solidFill>
                  <a:schemeClr val="tx2"/>
                </a:solidFill>
                <a:effectLst/>
              </a:rPr>
              <a:t> etc.</a:t>
            </a:r>
            <a:br>
              <a:rPr lang="en-US" sz="2600" b="0" i="0" dirty="0">
                <a:solidFill>
                  <a:schemeClr val="tx2"/>
                </a:solidFill>
                <a:effectLst/>
              </a:rPr>
            </a:br>
            <a:br>
              <a:rPr lang="en-US" sz="2600" b="0" i="0" dirty="0">
                <a:solidFill>
                  <a:schemeClr val="tx2"/>
                </a:solidFill>
                <a:effectLst/>
              </a:rPr>
            </a:br>
            <a:br>
              <a:rPr lang="en-US" sz="2600" b="0" i="0" dirty="0">
                <a:solidFill>
                  <a:schemeClr val="tx2"/>
                </a:solidFill>
                <a:effectLst/>
              </a:rPr>
            </a:br>
            <a:br>
              <a:rPr lang="en-US" sz="2600" b="0" i="0" dirty="0">
                <a:solidFill>
                  <a:schemeClr val="tx2"/>
                </a:solidFill>
                <a:effectLst/>
              </a:rPr>
            </a:br>
            <a:endParaRPr lang="en-US" sz="2600" dirty="0">
              <a:solidFill>
                <a:schemeClr val="tx2"/>
              </a:solidFill>
            </a:endParaRPr>
          </a:p>
        </p:txBody>
      </p:sp>
    </p:spTree>
    <p:extLst>
      <p:ext uri="{BB962C8B-B14F-4D97-AF65-F5344CB8AC3E}">
        <p14:creationId xmlns:p14="http://schemas.microsoft.com/office/powerpoint/2010/main" val="429343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3" name="Group 15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4" name="Straight Connector 15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84" name="Freeform: Shape 18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86" name="Freeform: Shape 18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88" name="Group 187">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9" name="Straight Connector 188">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20" name="Straight Connector 219">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50" name="Rectangle 24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2" name="Rectangle 251">
            <a:extLst>
              <a:ext uri="{FF2B5EF4-FFF2-40B4-BE49-F238E27FC236}">
                <a16:creationId xmlns:a16="http://schemas.microsoft.com/office/drawing/2014/main" id="{F25649CC-2F8D-4B4A-909E-0269173E1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4" name="Freeform: Shape 253">
            <a:extLst>
              <a:ext uri="{FF2B5EF4-FFF2-40B4-BE49-F238E27FC236}">
                <a16:creationId xmlns:a16="http://schemas.microsoft.com/office/drawing/2014/main" id="{EFA7FFE7-B4B1-4C77-ABD3-FE284CE2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66" y="3892"/>
            <a:ext cx="3203591" cy="1532868"/>
          </a:xfrm>
          <a:custGeom>
            <a:avLst/>
            <a:gdLst>
              <a:gd name="connsiteX0" fmla="*/ 2281425 w 3203591"/>
              <a:gd name="connsiteY0" fmla="*/ 0 h 1532868"/>
              <a:gd name="connsiteX1" fmla="*/ 3203591 w 3203591"/>
              <a:gd name="connsiteY1" fmla="*/ 0 h 1532868"/>
              <a:gd name="connsiteX2" fmla="*/ 3190098 w 3203591"/>
              <a:gd name="connsiteY2" fmla="*/ 36867 h 1532868"/>
              <a:gd name="connsiteX3" fmla="*/ 933156 w 3203591"/>
              <a:gd name="connsiteY3" fmla="*/ 1532868 h 1532868"/>
              <a:gd name="connsiteX4" fmla="*/ 204771 w 3203591"/>
              <a:gd name="connsiteY4" fmla="*/ 1422747 h 1532868"/>
              <a:gd name="connsiteX5" fmla="*/ 0 w 3203591"/>
              <a:gd name="connsiteY5" fmla="*/ 1347800 h 1532868"/>
              <a:gd name="connsiteX6" fmla="*/ 0 w 3203591"/>
              <a:gd name="connsiteY6" fmla="*/ 419299 h 1532868"/>
              <a:gd name="connsiteX7" fmla="*/ 21562 w 3203591"/>
              <a:gd name="connsiteY7" fmla="*/ 435423 h 1532868"/>
              <a:gd name="connsiteX8" fmla="*/ 933155 w 3203591"/>
              <a:gd name="connsiteY8" fmla="*/ 713876 h 1532868"/>
              <a:gd name="connsiteX9" fmla="*/ 2191281 w 3203591"/>
              <a:gd name="connsiteY9" fmla="*/ 120548 h 153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3591" h="1532868">
                <a:moveTo>
                  <a:pt x="2281425" y="0"/>
                </a:moveTo>
                <a:lnTo>
                  <a:pt x="3203591" y="0"/>
                </a:lnTo>
                <a:lnTo>
                  <a:pt x="3190098" y="36867"/>
                </a:lnTo>
                <a:cubicBezTo>
                  <a:pt x="2818254" y="916004"/>
                  <a:pt x="1947743" y="1532868"/>
                  <a:pt x="933156" y="1532868"/>
                </a:cubicBezTo>
                <a:cubicBezTo>
                  <a:pt x="679509" y="1532868"/>
                  <a:pt x="434867" y="1494314"/>
                  <a:pt x="204771" y="1422747"/>
                </a:cubicBezTo>
                <a:lnTo>
                  <a:pt x="0" y="1347800"/>
                </a:lnTo>
                <a:lnTo>
                  <a:pt x="0" y="419299"/>
                </a:lnTo>
                <a:lnTo>
                  <a:pt x="21562" y="435423"/>
                </a:lnTo>
                <a:cubicBezTo>
                  <a:pt x="281781" y="611224"/>
                  <a:pt x="595480" y="713876"/>
                  <a:pt x="933155" y="713876"/>
                </a:cubicBezTo>
                <a:cubicBezTo>
                  <a:pt x="1439667" y="713876"/>
                  <a:pt x="1892234" y="482908"/>
                  <a:pt x="2191281" y="120548"/>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6" name="Right Triangle 255">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2647" y="-284144"/>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Shape 257">
            <a:extLst>
              <a:ext uri="{FF2B5EF4-FFF2-40B4-BE49-F238E27FC236}">
                <a16:creationId xmlns:a16="http://schemas.microsoft.com/office/drawing/2014/main" id="{37CE8AAF-11BE-4CD8-AFF3-BD3038B18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3778" y="5295840"/>
            <a:ext cx="2305174" cy="1562160"/>
          </a:xfrm>
          <a:custGeom>
            <a:avLst/>
            <a:gdLst>
              <a:gd name="connsiteX0" fmla="*/ 2281156 w 2305174"/>
              <a:gd name="connsiteY0" fmla="*/ 0 h 1562160"/>
              <a:gd name="connsiteX1" fmla="*/ 2305174 w 2305174"/>
              <a:gd name="connsiteY1" fmla="*/ 1213 h 1562160"/>
              <a:gd name="connsiteX2" fmla="*/ 2305174 w 2305174"/>
              <a:gd name="connsiteY2" fmla="*/ 820205 h 1562160"/>
              <a:gd name="connsiteX3" fmla="*/ 2281155 w 2305174"/>
              <a:gd name="connsiteY3" fmla="*/ 818992 h 1562160"/>
              <a:gd name="connsiteX4" fmla="*/ 929170 w 2305174"/>
              <a:gd name="connsiteY4" fmla="*/ 1537837 h 1562160"/>
              <a:gd name="connsiteX5" fmla="*/ 914393 w 2305174"/>
              <a:gd name="connsiteY5" fmla="*/ 1562160 h 1562160"/>
              <a:gd name="connsiteX6" fmla="*/ 0 w 2305174"/>
              <a:gd name="connsiteY6" fmla="*/ 1562160 h 1562160"/>
              <a:gd name="connsiteX7" fmla="*/ 24214 w 2305174"/>
              <a:gd name="connsiteY7" fmla="*/ 1496002 h 1562160"/>
              <a:gd name="connsiteX8" fmla="*/ 2281156 w 2305174"/>
              <a:gd name="connsiteY8" fmla="*/ 0 h 156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174" h="1562160">
                <a:moveTo>
                  <a:pt x="2281156" y="0"/>
                </a:moveTo>
                <a:lnTo>
                  <a:pt x="2305174" y="1213"/>
                </a:lnTo>
                <a:lnTo>
                  <a:pt x="2305174" y="820205"/>
                </a:lnTo>
                <a:lnTo>
                  <a:pt x="2281155" y="818992"/>
                </a:lnTo>
                <a:cubicBezTo>
                  <a:pt x="1718364" y="818992"/>
                  <a:pt x="1222172" y="1104138"/>
                  <a:pt x="929170" y="1537837"/>
                </a:cubicBezTo>
                <a:lnTo>
                  <a:pt x="914393" y="1562160"/>
                </a:lnTo>
                <a:lnTo>
                  <a:pt x="0" y="1562160"/>
                </a:lnTo>
                <a:lnTo>
                  <a:pt x="24214" y="1496002"/>
                </a:lnTo>
                <a:cubicBezTo>
                  <a:pt x="396058" y="616864"/>
                  <a:pt x="1266569" y="0"/>
                  <a:pt x="2281156"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0" name="Group 259">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1" name="Straight Connector 260">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ED5D7DD-A2FD-4B5D-8BE4-2AB0032C6E2B}"/>
              </a:ext>
            </a:extLst>
          </p:cNvPr>
          <p:cNvSpPr>
            <a:spLocks noGrp="1"/>
          </p:cNvSpPr>
          <p:nvPr>
            <p:ph type="title"/>
          </p:nvPr>
        </p:nvSpPr>
        <p:spPr>
          <a:xfrm>
            <a:off x="838200" y="2952773"/>
            <a:ext cx="10733204" cy="3292172"/>
          </a:xfrm>
        </p:spPr>
        <p:txBody>
          <a:bodyPr vert="horz" lIns="91440" tIns="45720" rIns="91440" bIns="45720" rtlCol="0" anchor="t">
            <a:normAutofit/>
          </a:bodyPr>
          <a:lstStyle/>
          <a:p>
            <a:pPr algn="ctr"/>
            <a:r>
              <a:rPr lang="en-US" sz="2800" dirty="0">
                <a:solidFill>
                  <a:schemeClr val="tx2"/>
                </a:solidFill>
              </a:rPr>
              <a:t>Thank you</a:t>
            </a:r>
            <a:br>
              <a:rPr lang="en-US" sz="5400" dirty="0">
                <a:solidFill>
                  <a:schemeClr val="tx2"/>
                </a:solidFill>
              </a:rPr>
            </a:br>
            <a:br>
              <a:rPr lang="en-US" sz="5400" dirty="0">
                <a:solidFill>
                  <a:schemeClr val="tx2"/>
                </a:solidFill>
              </a:rPr>
            </a:br>
            <a:br>
              <a:rPr lang="en-US" sz="5400" dirty="0">
                <a:solidFill>
                  <a:schemeClr val="tx2"/>
                </a:solidFill>
              </a:rPr>
            </a:br>
            <a:r>
              <a:rPr lang="en-US" sz="2400" dirty="0">
                <a:solidFill>
                  <a:schemeClr val="tx2"/>
                </a:solidFill>
              </a:rPr>
              <a:t>Vineeth Mathangi (B00828528)</a:t>
            </a:r>
          </a:p>
        </p:txBody>
      </p:sp>
    </p:spTree>
    <p:extLst>
      <p:ext uri="{BB962C8B-B14F-4D97-AF65-F5344CB8AC3E}">
        <p14:creationId xmlns:p14="http://schemas.microsoft.com/office/powerpoint/2010/main" val="1554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 name="Rectangle 225">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28" name="Group 227">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29" name="Straight Connector 228">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59" name="Freeform: Shape 258">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61" name="Freeform: Shape 260">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63" name="Freeform: Shape 262">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65" name="Group 264">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6" name="Straight Connector 265">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96" name="Rectangle 29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6" name="Picture 5">
            <a:extLst>
              <a:ext uri="{FF2B5EF4-FFF2-40B4-BE49-F238E27FC236}">
                <a16:creationId xmlns:a16="http://schemas.microsoft.com/office/drawing/2014/main" id="{C802D2E4-676D-4D8B-9CE2-D4B14B1F33A3}"/>
              </a:ext>
            </a:extLst>
          </p:cNvPr>
          <p:cNvPicPr>
            <a:picLocks noChangeAspect="1"/>
          </p:cNvPicPr>
          <p:nvPr/>
        </p:nvPicPr>
        <p:blipFill rotWithShape="1">
          <a:blip r:embed="rId2"/>
          <a:srcRect t="10054" b="5677"/>
          <a:stretch/>
        </p:blipFill>
        <p:spPr>
          <a:xfrm>
            <a:off x="10418" y="-4"/>
            <a:ext cx="12191980" cy="6857989"/>
          </a:xfrm>
          <a:prstGeom prst="rect">
            <a:avLst/>
          </a:prstGeom>
          <a:noFill/>
          <a:ln>
            <a:noFill/>
          </a:ln>
        </p:spPr>
      </p:pic>
      <p:sp>
        <p:nvSpPr>
          <p:cNvPr id="298" name="Flowchart: Document 297">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300" name="Group 299">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1" name="Straight Connector 300">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9EDED929-E22B-4E69-B9C6-41A03C026986}"/>
              </a:ext>
            </a:extLst>
          </p:cNvPr>
          <p:cNvSpPr>
            <a:spLocks noGrp="1"/>
          </p:cNvSpPr>
          <p:nvPr>
            <p:ph type="title"/>
          </p:nvPr>
        </p:nvSpPr>
        <p:spPr>
          <a:xfrm>
            <a:off x="537409" y="728904"/>
            <a:ext cx="5204624" cy="4405110"/>
          </a:xfrm>
        </p:spPr>
        <p:txBody>
          <a:bodyPr vert="horz" lIns="91440" tIns="45720" rIns="91440" bIns="45720" rtlCol="0" anchor="b">
            <a:normAutofit/>
          </a:bodyPr>
          <a:lstStyle/>
          <a:p>
            <a:r>
              <a:rPr lang="en-US" sz="2000" dirty="0"/>
              <a:t>B00828528</a:t>
            </a:r>
            <a:br>
              <a:rPr lang="en-US" sz="5400" dirty="0"/>
            </a:br>
            <a:r>
              <a:rPr lang="en-US" sz="1600" dirty="0">
                <a:solidFill>
                  <a:schemeClr val="tx1"/>
                </a:solidFill>
                <a:hlinkClick r:id="rId3">
                  <a:extLst>
                    <a:ext uri="{A12FA001-AC4F-418D-AE19-62706E023703}">
                      <ahyp:hlinkClr xmlns:ahyp="http://schemas.microsoft.com/office/drawing/2018/hyperlinkcolor" val="tx"/>
                    </a:ext>
                  </a:extLst>
                </a:hlinkClick>
              </a:rPr>
              <a:t>Mathangi-V@ulster.ac.uk</a:t>
            </a:r>
            <a:br>
              <a:rPr lang="en-US" sz="1600" dirty="0">
                <a:solidFill>
                  <a:schemeClr val="tx1"/>
                </a:solidFill>
              </a:rPr>
            </a:br>
            <a:br>
              <a:rPr lang="en-US" sz="1600" dirty="0">
                <a:solidFill>
                  <a:schemeClr val="tx1"/>
                </a:solidFill>
              </a:rPr>
            </a:br>
            <a:br>
              <a:rPr lang="en-US" sz="1600" dirty="0">
                <a:solidFill>
                  <a:schemeClr val="tx1"/>
                </a:solidFill>
              </a:rPr>
            </a:br>
            <a:br>
              <a:rPr lang="en-US" sz="1600" dirty="0">
                <a:solidFill>
                  <a:schemeClr val="tx1"/>
                </a:solidFill>
              </a:rPr>
            </a:br>
            <a:br>
              <a:rPr lang="en-US" sz="1600" dirty="0">
                <a:solidFill>
                  <a:schemeClr val="tx1"/>
                </a:solidFill>
              </a:rPr>
            </a:br>
            <a:br>
              <a:rPr lang="en-US" sz="1600" dirty="0">
                <a:solidFill>
                  <a:schemeClr val="tx1"/>
                </a:solidFill>
              </a:rPr>
            </a:br>
            <a:r>
              <a:rPr lang="en-US" sz="1800" dirty="0">
                <a:solidFill>
                  <a:schemeClr val="bg1"/>
                </a:solidFill>
              </a:rPr>
              <a:t>Ulster University</a:t>
            </a:r>
            <a:br>
              <a:rPr lang="en-US" sz="1800" dirty="0">
                <a:solidFill>
                  <a:schemeClr val="bg1"/>
                </a:solidFill>
              </a:rPr>
            </a:br>
            <a:br>
              <a:rPr lang="en-US" sz="1800" dirty="0">
                <a:solidFill>
                  <a:schemeClr val="bg1"/>
                </a:solidFill>
              </a:rPr>
            </a:br>
            <a:r>
              <a:rPr lang="en-US" sz="1800" dirty="0" err="1">
                <a:solidFill>
                  <a:schemeClr val="bg1"/>
                </a:solidFill>
              </a:rPr>
              <a:t>Jordonstown</a:t>
            </a:r>
            <a:br>
              <a:rPr lang="en-US" sz="1800" dirty="0">
                <a:solidFill>
                  <a:schemeClr val="bg1"/>
                </a:solidFill>
              </a:rPr>
            </a:br>
            <a:br>
              <a:rPr lang="en-US" sz="1800" dirty="0">
                <a:solidFill>
                  <a:schemeClr val="bg1"/>
                </a:solidFill>
              </a:rPr>
            </a:br>
            <a:r>
              <a:rPr lang="en-US" sz="1800" dirty="0" err="1">
                <a:solidFill>
                  <a:schemeClr val="bg1"/>
                </a:solidFill>
              </a:rPr>
              <a:t>Msc</a:t>
            </a:r>
            <a:r>
              <a:rPr lang="en-US" sz="1800" dirty="0">
                <a:solidFill>
                  <a:schemeClr val="bg1"/>
                </a:solidFill>
              </a:rPr>
              <a:t> Internet Of Things Full Time</a:t>
            </a:r>
          </a:p>
        </p:txBody>
      </p:sp>
    </p:spTree>
    <p:extLst>
      <p:ext uri="{BB962C8B-B14F-4D97-AF65-F5344CB8AC3E}">
        <p14:creationId xmlns:p14="http://schemas.microsoft.com/office/powerpoint/2010/main" val="37520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15CB-2314-4F71-903C-2EE28703B3FB}"/>
              </a:ext>
            </a:extLst>
          </p:cNvPr>
          <p:cNvSpPr>
            <a:spLocks noGrp="1"/>
          </p:cNvSpPr>
          <p:nvPr>
            <p:ph type="title"/>
          </p:nvPr>
        </p:nvSpPr>
        <p:spPr>
          <a:xfrm>
            <a:off x="457200" y="1658938"/>
            <a:ext cx="10890250" cy="1082623"/>
          </a:xfrm>
          <a:noFill/>
        </p:spPr>
        <p:txBody>
          <a:bodyPr>
            <a:normAutofit/>
          </a:bodyPr>
          <a:lstStyle/>
          <a:p>
            <a:r>
              <a:rPr lang="en-IN" sz="3600" dirty="0">
                <a:solidFill>
                  <a:schemeClr val="tx1"/>
                </a:solidFill>
              </a:rPr>
              <a:t>Agenda :</a:t>
            </a:r>
          </a:p>
        </p:txBody>
      </p:sp>
      <p:graphicFrame>
        <p:nvGraphicFramePr>
          <p:cNvPr id="6" name="Diagram 5">
            <a:extLst>
              <a:ext uri="{FF2B5EF4-FFF2-40B4-BE49-F238E27FC236}">
                <a16:creationId xmlns:a16="http://schemas.microsoft.com/office/drawing/2014/main" id="{8D365211-BF3B-431D-9E29-15777E990041}"/>
              </a:ext>
            </a:extLst>
          </p:cNvPr>
          <p:cNvGraphicFramePr/>
          <p:nvPr>
            <p:extLst>
              <p:ext uri="{D42A27DB-BD31-4B8C-83A1-F6EECF244321}">
                <p14:modId xmlns:p14="http://schemas.microsoft.com/office/powerpoint/2010/main" val="4106266863"/>
              </p:ext>
            </p:extLst>
          </p:nvPr>
        </p:nvGraphicFramePr>
        <p:xfrm>
          <a:off x="457200" y="3549445"/>
          <a:ext cx="10890250" cy="2540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04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 name="Rectangle 16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9" name="Group 16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2" name="Straight Connector 16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3" name="Straight Connector 20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4" name="Straight Connector 20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5" name="Straight Connector 20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6" name="Straight Connector 20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7" name="Straight Connector 214">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8" name="Straight Connector 216">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36" name="Freeform: Shape 23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37" name="Freeform: Shape 23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38" name="Freeform: Shape 23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39" name="Group 23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0" name="Straight Connector 239">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9" name="Straight Connector 247">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0" name="Straight Connector 249">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1" name="Straight Connector 251">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2" name="Straight Connector 253">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3" name="Straight Connector 266">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4" name="Straight Connector 267">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5" name="Straight Connector 268">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6" name="Straight Connector 296">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7" name="Straight Connector 298">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8" name="Straight Connector 299">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12" name="Rectangle 311">
            <a:extLst>
              <a:ext uri="{FF2B5EF4-FFF2-40B4-BE49-F238E27FC236}">
                <a16:creationId xmlns:a16="http://schemas.microsoft.com/office/drawing/2014/main" id="{9733A6A7-E7EE-42C5-88DE-B09D16B38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3" name="Rectangle 312">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14" name="Group 313">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15" name="Straight Connector 314">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9" name="Straight Connector 329">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0" name="Straight Connector 331">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1" name="Straight Connector 333">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2" name="Straight Connector 335">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F78EE01-5781-41ED-87E8-F4282C5587C7}"/>
              </a:ext>
            </a:extLst>
          </p:cNvPr>
          <p:cNvSpPr>
            <a:spLocks noGrp="1"/>
          </p:cNvSpPr>
          <p:nvPr>
            <p:ph type="title"/>
          </p:nvPr>
        </p:nvSpPr>
        <p:spPr>
          <a:xfrm>
            <a:off x="453142" y="1958356"/>
            <a:ext cx="5555624" cy="3228070"/>
          </a:xfrm>
        </p:spPr>
        <p:txBody>
          <a:bodyPr vert="horz" lIns="91440" tIns="45720" rIns="91440" bIns="45720" rtlCol="0" anchor="t">
            <a:normAutofit fontScale="90000"/>
          </a:bodyPr>
          <a:lstStyle/>
          <a:p>
            <a:r>
              <a:rPr lang="en-US" sz="1800" b="1" dirty="0"/>
              <a:t>Raspberry pi: </a:t>
            </a:r>
            <a:br>
              <a:rPr lang="en-US" sz="1400" dirty="0"/>
            </a:br>
            <a:br>
              <a:rPr lang="en-US" sz="1400" dirty="0"/>
            </a:br>
            <a:r>
              <a:rPr lang="en-US" sz="1400" dirty="0"/>
              <a:t>  </a:t>
            </a:r>
            <a:r>
              <a:rPr lang="en-US" sz="1600" dirty="0"/>
              <a:t>The Raspberry Pi is a small, low-cost computer produced by the Raspberry Pi Foundation , a UK-based educational foundation dedicated to promote the use of Raspberry Pi in classrooms to enhance the educational experience in computer science. Students can use the Raspberry Pi to experiment with numerous facets of technology at a low cost. The Raspberry Pi may run a variety of Linux-based operating systems, although it usually comes pre-installed with the Raspbian OS, which is free software provided by the Raspberry Pi Foundation. The Raspberry Pi may be accessed remotely or linked to any device that has an HDMI connector.</a:t>
            </a:r>
            <a:br>
              <a:rPr lang="en-US" sz="1400" dirty="0"/>
            </a:br>
            <a:br>
              <a:rPr lang="en-US" sz="1400" dirty="0"/>
            </a:br>
            <a:r>
              <a:rPr lang="en-US" sz="1400" dirty="0"/>
              <a:t>. </a:t>
            </a:r>
            <a:r>
              <a:rPr lang="en-US" sz="1600" dirty="0"/>
              <a:t>The Raspberry Pi 2 is an inexpensive device that can be used for a variety of projects including, but not limited to.</a:t>
            </a:r>
            <a:br>
              <a:rPr lang="en-US" sz="1400" dirty="0"/>
            </a:br>
            <a:br>
              <a:rPr lang="en-US" sz="1400" dirty="0"/>
            </a:br>
            <a:r>
              <a:rPr lang="en-US" sz="1600" dirty="0"/>
              <a:t>The overall goal of this project is to experience aspects of information security and by using the one of the best attack called Man In the middle (MITM)</a:t>
            </a:r>
          </a:p>
        </p:txBody>
      </p:sp>
      <p:sp>
        <p:nvSpPr>
          <p:cNvPr id="5" name="Text Placeholder 4">
            <a:extLst>
              <a:ext uri="{FF2B5EF4-FFF2-40B4-BE49-F238E27FC236}">
                <a16:creationId xmlns:a16="http://schemas.microsoft.com/office/drawing/2014/main" id="{F9A61791-BA30-4796-A95C-8240BB4971BF}"/>
              </a:ext>
            </a:extLst>
          </p:cNvPr>
          <p:cNvSpPr>
            <a:spLocks noGrp="1"/>
          </p:cNvSpPr>
          <p:nvPr>
            <p:ph type="body" idx="1"/>
          </p:nvPr>
        </p:nvSpPr>
        <p:spPr>
          <a:xfrm>
            <a:off x="453142" y="401841"/>
            <a:ext cx="5555624" cy="1384804"/>
          </a:xfrm>
        </p:spPr>
        <p:txBody>
          <a:bodyPr vert="horz" lIns="91440" tIns="45720" rIns="91440" bIns="45720" rtlCol="0" anchor="b">
            <a:normAutofit/>
          </a:bodyPr>
          <a:lstStyle/>
          <a:p>
            <a:pPr>
              <a:lnSpc>
                <a:spcPct val="100000"/>
              </a:lnSpc>
            </a:pPr>
            <a:r>
              <a:rPr lang="en-US" sz="1600" b="1" kern="1200" dirty="0">
                <a:latin typeface="+mn-lt"/>
                <a:ea typeface="+mn-ea"/>
                <a:cs typeface="+mn-cs"/>
              </a:rPr>
              <a:t>Introduction</a:t>
            </a:r>
            <a:r>
              <a:rPr lang="en-US" sz="1600" kern="1200" dirty="0">
                <a:latin typeface="+mn-lt"/>
                <a:ea typeface="+mn-ea"/>
                <a:cs typeface="+mn-cs"/>
              </a:rPr>
              <a:t>:</a:t>
            </a:r>
          </a:p>
          <a:p>
            <a:pPr>
              <a:lnSpc>
                <a:spcPct val="100000"/>
              </a:lnSpc>
            </a:pPr>
            <a:r>
              <a:rPr lang="en-US" sz="1400" kern="1200" dirty="0">
                <a:latin typeface="+mj-lt"/>
                <a:ea typeface="+mn-ea"/>
                <a:cs typeface="+mn-cs"/>
              </a:rPr>
              <a:t>The Internet of Things (IoT) is the concept of connecting ordinary appliances, objects, and wearable gadgets to the Internet to allow data and information to be exchanged.</a:t>
            </a:r>
          </a:p>
        </p:txBody>
      </p:sp>
      <p:sp>
        <p:nvSpPr>
          <p:cNvPr id="344" name="Right Triangle 343">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3" name="Picture 292" descr="Electronic circuit board">
            <a:extLst>
              <a:ext uri="{FF2B5EF4-FFF2-40B4-BE49-F238E27FC236}">
                <a16:creationId xmlns:a16="http://schemas.microsoft.com/office/drawing/2014/main" id="{D18F883A-E041-4DE3-A74D-E8FBD2359905}"/>
              </a:ext>
            </a:extLst>
          </p:cNvPr>
          <p:cNvPicPr>
            <a:picLocks noChangeAspect="1"/>
          </p:cNvPicPr>
          <p:nvPr/>
        </p:nvPicPr>
        <p:blipFill rotWithShape="1">
          <a:blip r:embed="rId2"/>
          <a:srcRect l="21308" r="21308"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445766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7" name="Group 1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6" name="Freeform: Shape 4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50" name="Freeform: Shape 4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52" name="Freeform: Shape 51">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54" name="Group 53">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5" name="Straight Connector 54">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78">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5" name="Rectangle 8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ectangle 86">
            <a:extLst>
              <a:ext uri="{FF2B5EF4-FFF2-40B4-BE49-F238E27FC236}">
                <a16:creationId xmlns:a16="http://schemas.microsoft.com/office/drawing/2014/main" id="{5839FC30-63C9-4643-98EF-7B1C31BE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9" name="Right Triangle 88">
            <a:extLst>
              <a:ext uri="{FF2B5EF4-FFF2-40B4-BE49-F238E27FC236}">
                <a16:creationId xmlns:a16="http://schemas.microsoft.com/office/drawing/2014/main" id="{2B76B338-5C91-48AF-BFFC-93C8AAD6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435802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07FE80B3-9970-48B3-8883-81ED2FE4A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007832" y="467676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3" name="Group 9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94" name="Straight Connector 93">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109">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11">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113">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115">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117">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D9F46879-4311-4528-93AE-9419F4487659}"/>
              </a:ext>
            </a:extLst>
          </p:cNvPr>
          <p:cNvSpPr>
            <a:spLocks noGrp="1"/>
          </p:cNvSpPr>
          <p:nvPr>
            <p:ph type="title"/>
          </p:nvPr>
        </p:nvSpPr>
        <p:spPr>
          <a:xfrm>
            <a:off x="457199" y="2452885"/>
            <a:ext cx="9402348" cy="4408395"/>
          </a:xfrm>
        </p:spPr>
        <p:txBody>
          <a:bodyPr vert="horz" lIns="91440" tIns="45720" rIns="91440" bIns="45720" rtlCol="0" anchor="ctr">
            <a:normAutofit/>
          </a:bodyPr>
          <a:lstStyle/>
          <a:p>
            <a:r>
              <a:rPr lang="en-US" sz="1600" dirty="0">
                <a:solidFill>
                  <a:schemeClr val="tx2"/>
                </a:solidFill>
              </a:rPr>
              <a:t>MITM: </a:t>
            </a:r>
            <a:br>
              <a:rPr lang="en-US" sz="1600" dirty="0">
                <a:solidFill>
                  <a:schemeClr val="tx2"/>
                </a:solidFill>
              </a:rPr>
            </a:br>
            <a:r>
              <a:rPr lang="en-US" sz="1600" dirty="0">
                <a:solidFill>
                  <a:schemeClr val="tx1"/>
                </a:solidFill>
                <a:latin typeface="+mn-lt"/>
              </a:rPr>
              <a:t>Man in the middle A Man-in-the-Middle assault occurs when an attacker inserts him/herself between two parties in communication. The two parties are completely oblivious of this and assume they are simply speaking with one another. The attacker must be on the same network as the targets in order to carry out this attack . It will be possible to collect various information once in between the victim and the router.</a:t>
            </a:r>
            <a:br>
              <a:rPr lang="en-US" sz="1600" dirty="0">
                <a:solidFill>
                  <a:schemeClr val="tx1"/>
                </a:solidFill>
                <a:latin typeface="+mn-lt"/>
              </a:rPr>
            </a:br>
            <a:br>
              <a:rPr lang="en-US" sz="1600" dirty="0">
                <a:solidFill>
                  <a:schemeClr val="tx1"/>
                </a:solidFill>
                <a:latin typeface="+mn-lt"/>
              </a:rPr>
            </a:br>
            <a:r>
              <a:rPr lang="en-US" sz="1600" dirty="0">
                <a:solidFill>
                  <a:schemeClr val="tx1"/>
                </a:solidFill>
                <a:latin typeface="+mn-lt"/>
              </a:rPr>
              <a:t>In short, by using the pi Linux based OS  will continue the best attack . whereas using protocol and sniffing techniques and tools ,need to talk with host with the given IP addresses and  </a:t>
            </a:r>
            <a:r>
              <a:rPr lang="en-US" sz="1600" b="0" i="0" dirty="0">
                <a:solidFill>
                  <a:schemeClr val="tx1"/>
                </a:solidFill>
                <a:effectLst/>
                <a:latin typeface="+mn-lt"/>
              </a:rPr>
              <a:t> it references the ARP cache to resolve the IP address to a MAC address. Hence attacker can sniff all the private  traffic  between hosts and the valuable information can be taken out from the traffic.</a:t>
            </a:r>
            <a:endParaRPr lang="en-US" sz="1600" dirty="0">
              <a:solidFill>
                <a:schemeClr val="tx1"/>
              </a:solidFill>
              <a:latin typeface="+mn-lt"/>
            </a:endParaRPr>
          </a:p>
        </p:txBody>
      </p:sp>
      <p:pic>
        <p:nvPicPr>
          <p:cNvPr id="10" name="Picture Placeholder 9" descr="Diagram&#10;&#10;Description automatically generated">
            <a:extLst>
              <a:ext uri="{FF2B5EF4-FFF2-40B4-BE49-F238E27FC236}">
                <a16:creationId xmlns:a16="http://schemas.microsoft.com/office/drawing/2014/main" id="{CD9B3221-70E6-4428-986A-5BC6CF5C946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3957" b="26135"/>
          <a:stretch/>
        </p:blipFill>
        <p:spPr>
          <a:xfrm>
            <a:off x="-6214" y="2018"/>
            <a:ext cx="12214825" cy="3148386"/>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
        <p:nvSpPr>
          <p:cNvPr id="5" name="Text Placeholder 4">
            <a:extLst>
              <a:ext uri="{FF2B5EF4-FFF2-40B4-BE49-F238E27FC236}">
                <a16:creationId xmlns:a16="http://schemas.microsoft.com/office/drawing/2014/main" id="{DCA80C5E-C48D-43D0-AEC5-95015EECF583}"/>
              </a:ext>
            </a:extLst>
          </p:cNvPr>
          <p:cNvSpPr>
            <a:spLocks noGrp="1"/>
          </p:cNvSpPr>
          <p:nvPr>
            <p:ph type="body" sz="half" idx="2"/>
          </p:nvPr>
        </p:nvSpPr>
        <p:spPr>
          <a:xfrm>
            <a:off x="362230" y="5212281"/>
            <a:ext cx="11637241" cy="1036120"/>
          </a:xfrm>
        </p:spPr>
        <p:txBody>
          <a:bodyPr vert="horz" lIns="91440" tIns="45720" rIns="91440" bIns="45720" rtlCol="0" anchor="ctr">
            <a:normAutofit/>
          </a:bodyPr>
          <a:lstStyle/>
          <a:p>
            <a:pPr marL="228600" indent="-228600">
              <a:buFont typeface="+mj-lt"/>
              <a:buAutoNum type="arabicPeriod"/>
            </a:pPr>
            <a:r>
              <a:rPr lang="en-US" sz="1800" dirty="0">
                <a:solidFill>
                  <a:schemeClr val="tx2"/>
                </a:solidFill>
              </a:rPr>
              <a:t> </a:t>
            </a:r>
          </a:p>
          <a:p>
            <a:pPr marL="228600" indent="-228600">
              <a:buFont typeface="+mj-lt"/>
              <a:buAutoNum type="arabicPeriod"/>
            </a:pPr>
            <a:endParaRPr lang="en-US" sz="1800" dirty="0">
              <a:solidFill>
                <a:schemeClr val="tx2"/>
              </a:solidFill>
            </a:endParaRPr>
          </a:p>
        </p:txBody>
      </p:sp>
    </p:spTree>
    <p:extLst>
      <p:ext uri="{BB962C8B-B14F-4D97-AF65-F5344CB8AC3E}">
        <p14:creationId xmlns:p14="http://schemas.microsoft.com/office/powerpoint/2010/main" val="88589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4" name="Group 153">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5" name="Straight Connector 154">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85" name="Freeform: Shape 184">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87" name="Freeform: Shape 18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89" name="Group 188">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0" name="Straight Connector 189">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21" name="Straight Connector 220">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51" name="Rectangle 250">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3" name="Rectangle 252">
            <a:extLst>
              <a:ext uri="{FF2B5EF4-FFF2-40B4-BE49-F238E27FC236}">
                <a16:creationId xmlns:a16="http://schemas.microsoft.com/office/drawing/2014/main" id="{D690347A-6937-4F6D-93E3-D398D803D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5" name="Right Triangle 254">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2647" y="-284144"/>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Shape 256">
            <a:extLst>
              <a:ext uri="{FF2B5EF4-FFF2-40B4-BE49-F238E27FC236}">
                <a16:creationId xmlns:a16="http://schemas.microsoft.com/office/drawing/2014/main" id="{B18D2A95-840F-45DF-AD93-5FA412FC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5326" y="0"/>
            <a:ext cx="2323626" cy="3111267"/>
          </a:xfrm>
          <a:custGeom>
            <a:avLst/>
            <a:gdLst>
              <a:gd name="connsiteX0" fmla="*/ 94643 w 2323626"/>
              <a:gd name="connsiteY0" fmla="*/ 0 h 3111267"/>
              <a:gd name="connsiteX1" fmla="*/ 963280 w 2323626"/>
              <a:gd name="connsiteY1" fmla="*/ 0 h 3111267"/>
              <a:gd name="connsiteX2" fmla="*/ 947119 w 2323626"/>
              <a:gd name="connsiteY2" fmla="*/ 33549 h 3111267"/>
              <a:gd name="connsiteX3" fmla="*/ 818991 w 2323626"/>
              <a:gd name="connsiteY3" fmla="*/ 668189 h 3111267"/>
              <a:gd name="connsiteX4" fmla="*/ 2282726 w 2323626"/>
              <a:gd name="connsiteY4" fmla="*/ 2290209 h 3111267"/>
              <a:gd name="connsiteX5" fmla="*/ 2323626 w 2323626"/>
              <a:gd name="connsiteY5" fmla="*/ 2292275 h 3111267"/>
              <a:gd name="connsiteX6" fmla="*/ 2323626 w 2323626"/>
              <a:gd name="connsiteY6" fmla="*/ 3111267 h 3111267"/>
              <a:gd name="connsiteX7" fmla="*/ 2198990 w 2323626"/>
              <a:gd name="connsiteY7" fmla="*/ 3104973 h 3111267"/>
              <a:gd name="connsiteX8" fmla="*/ 0 w 2323626"/>
              <a:gd name="connsiteY8" fmla="*/ 668189 h 3111267"/>
              <a:gd name="connsiteX9" fmla="*/ 49764 w 2323626"/>
              <a:gd name="connsiteY9" fmla="*/ 174544 h 311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3626" h="3111267">
                <a:moveTo>
                  <a:pt x="94643" y="0"/>
                </a:moveTo>
                <a:lnTo>
                  <a:pt x="963280" y="0"/>
                </a:lnTo>
                <a:lnTo>
                  <a:pt x="947119" y="33549"/>
                </a:lnTo>
                <a:cubicBezTo>
                  <a:pt x="864614" y="228612"/>
                  <a:pt x="818991" y="443073"/>
                  <a:pt x="818991" y="668189"/>
                </a:cubicBezTo>
                <a:cubicBezTo>
                  <a:pt x="818991" y="1512376"/>
                  <a:pt x="1460568" y="2206715"/>
                  <a:pt x="2282726" y="2290209"/>
                </a:cubicBezTo>
                <a:lnTo>
                  <a:pt x="2323626" y="2292275"/>
                </a:lnTo>
                <a:lnTo>
                  <a:pt x="2323626" y="3111267"/>
                </a:lnTo>
                <a:lnTo>
                  <a:pt x="2198990" y="3104973"/>
                </a:lnTo>
                <a:cubicBezTo>
                  <a:pt x="963850" y="2979538"/>
                  <a:pt x="0" y="1936423"/>
                  <a:pt x="0" y="668189"/>
                </a:cubicBezTo>
                <a:cubicBezTo>
                  <a:pt x="0" y="499091"/>
                  <a:pt x="17135" y="333996"/>
                  <a:pt x="49764" y="174544"/>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Freeform: Shape 258">
            <a:extLst>
              <a:ext uri="{FF2B5EF4-FFF2-40B4-BE49-F238E27FC236}">
                <a16:creationId xmlns:a16="http://schemas.microsoft.com/office/drawing/2014/main" id="{F92A3F2D-F424-43A3-88B0-FB258A0C1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26085"/>
            <a:ext cx="2372980" cy="2023523"/>
          </a:xfrm>
          <a:custGeom>
            <a:avLst/>
            <a:gdLst>
              <a:gd name="connsiteX0" fmla="*/ 0 w 2372980"/>
              <a:gd name="connsiteY0" fmla="*/ 0 h 2023523"/>
              <a:gd name="connsiteX1" fmla="*/ 213128 w 2372980"/>
              <a:gd name="connsiteY1" fmla="*/ 10763 h 2023523"/>
              <a:gd name="connsiteX2" fmla="*/ 2362355 w 2372980"/>
              <a:gd name="connsiteY2" fmla="*/ 1953901 h 2023523"/>
              <a:gd name="connsiteX3" fmla="*/ 2372980 w 2372980"/>
              <a:gd name="connsiteY3" fmla="*/ 2023523 h 2023523"/>
              <a:gd name="connsiteX4" fmla="*/ 1535462 w 2372980"/>
              <a:gd name="connsiteY4" fmla="*/ 2023523 h 2023523"/>
              <a:gd name="connsiteX5" fmla="*/ 1519824 w 2372980"/>
              <a:gd name="connsiteY5" fmla="*/ 1962704 h 2023523"/>
              <a:gd name="connsiteX6" fmla="*/ 129390 w 2372980"/>
              <a:gd name="connsiteY6" fmla="*/ 825526 h 2023523"/>
              <a:gd name="connsiteX7" fmla="*/ 0 w 2372980"/>
              <a:gd name="connsiteY7" fmla="*/ 818992 h 202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2980" h="2023523">
                <a:moveTo>
                  <a:pt x="0" y="0"/>
                </a:moveTo>
                <a:lnTo>
                  <a:pt x="213128" y="10763"/>
                </a:lnTo>
                <a:cubicBezTo>
                  <a:pt x="1283583" y="119473"/>
                  <a:pt x="2150269" y="917463"/>
                  <a:pt x="2362355" y="1953901"/>
                </a:cubicBezTo>
                <a:lnTo>
                  <a:pt x="2372980" y="2023523"/>
                </a:lnTo>
                <a:lnTo>
                  <a:pt x="1535462" y="2023523"/>
                </a:lnTo>
                <a:lnTo>
                  <a:pt x="1519824" y="1962704"/>
                </a:lnTo>
                <a:cubicBezTo>
                  <a:pt x="1329271" y="1350058"/>
                  <a:pt x="787117" y="892322"/>
                  <a:pt x="129390" y="825526"/>
                </a:cubicBezTo>
                <a:lnTo>
                  <a:pt x="0" y="818992"/>
                </a:ln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1" name="Group 260">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2" name="Straight Connector 261">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8D4287CC-4A0C-4A12-A215-A0F20A1011C6}"/>
              </a:ext>
            </a:extLst>
          </p:cNvPr>
          <p:cNvSpPr>
            <a:spLocks noGrp="1"/>
          </p:cNvSpPr>
          <p:nvPr>
            <p:ph type="title"/>
          </p:nvPr>
        </p:nvSpPr>
        <p:spPr>
          <a:xfrm>
            <a:off x="453142" y="425637"/>
            <a:ext cx="10733204" cy="585799"/>
          </a:xfrm>
        </p:spPr>
        <p:txBody>
          <a:bodyPr vert="horz" lIns="91440" tIns="45720" rIns="91440" bIns="45720" rtlCol="0" anchor="b">
            <a:normAutofit fontScale="90000"/>
          </a:bodyPr>
          <a:lstStyle/>
          <a:p>
            <a:pPr algn="ctr"/>
            <a:r>
              <a:rPr lang="en-US" sz="1800" dirty="0">
                <a:solidFill>
                  <a:schemeClr val="tx2"/>
                </a:solidFill>
              </a:rPr>
              <a:t>METHODOLOGY</a:t>
            </a:r>
            <a:r>
              <a:rPr lang="en-US" dirty="0">
                <a:solidFill>
                  <a:schemeClr val="tx2"/>
                </a:solidFill>
              </a:rPr>
              <a:t> </a:t>
            </a:r>
          </a:p>
        </p:txBody>
      </p:sp>
      <p:sp>
        <p:nvSpPr>
          <p:cNvPr id="2" name="Text Placeholder 1">
            <a:extLst>
              <a:ext uri="{FF2B5EF4-FFF2-40B4-BE49-F238E27FC236}">
                <a16:creationId xmlns:a16="http://schemas.microsoft.com/office/drawing/2014/main" id="{821F3085-D379-4167-86DE-AA85A4D2FCC9}"/>
              </a:ext>
            </a:extLst>
          </p:cNvPr>
          <p:cNvSpPr>
            <a:spLocks noGrp="1"/>
          </p:cNvSpPr>
          <p:nvPr>
            <p:ph type="body" idx="1"/>
          </p:nvPr>
        </p:nvSpPr>
        <p:spPr>
          <a:xfrm>
            <a:off x="453142" y="1166789"/>
            <a:ext cx="10733204" cy="4918287"/>
          </a:xfrm>
        </p:spPr>
        <p:txBody>
          <a:bodyPr vert="horz" lIns="91440" tIns="45720" rIns="91440" bIns="45720" rtlCol="0">
            <a:normAutofit/>
          </a:bodyPr>
          <a:lstStyle/>
          <a:p>
            <a:r>
              <a:rPr lang="en-US" sz="1600" dirty="0">
                <a:solidFill>
                  <a:schemeClr val="tx2"/>
                </a:solidFill>
                <a:latin typeface="+mj-lt"/>
              </a:rPr>
              <a:t>PROTOCOL AND TECHNIQUES : The very common protocol for MITM is ARP(Address Resolution Protocol) Poisoning which </a:t>
            </a:r>
            <a:r>
              <a:rPr lang="en-US" sz="1600" b="0" i="0" dirty="0">
                <a:solidFill>
                  <a:srgbClr val="3B454A"/>
                </a:solidFill>
                <a:effectLst/>
                <a:latin typeface="+mj-lt"/>
              </a:rPr>
              <a:t> is used to resolve IP addresses to physical MAC (media access control) addresses. An attacker posing as another host could use its own MAC address to respond to requests it shouldn't be responding to. An attacker can sniff the private traffic between two hosts with a few carefully crafted packets. The attacker can extract valuable information from the traffic, such as the exchange of session tokens, giving them full access to application accounts that they shouldn't have.</a:t>
            </a:r>
          </a:p>
          <a:p>
            <a:r>
              <a:rPr lang="en-US" sz="1600" kern="1200" dirty="0">
                <a:solidFill>
                  <a:srgbClr val="3B454A"/>
                </a:solidFill>
                <a:latin typeface="+mj-lt"/>
                <a:ea typeface="+mn-ea"/>
                <a:cs typeface="+mn-cs"/>
              </a:rPr>
              <a:t>As per the project requirement  </a:t>
            </a:r>
            <a:r>
              <a:rPr lang="en-US" sz="1600" dirty="0">
                <a:solidFill>
                  <a:srgbClr val="3B454A"/>
                </a:solidFill>
                <a:latin typeface="+mj-lt"/>
              </a:rPr>
              <a:t>need to use or install the Nmap , Ettercap and Wireshark for attacking the victim . Let us see what these tools can do.</a:t>
            </a:r>
          </a:p>
          <a:p>
            <a:r>
              <a:rPr lang="en-US" sz="1600" dirty="0">
                <a:solidFill>
                  <a:srgbClr val="3B454A"/>
                </a:solidFill>
                <a:latin typeface="+mj-lt"/>
              </a:rPr>
              <a:t>N-MAP: Nmap lets you scan your network for not only everything that's connected to it, but also a wealth of information about what's connected, what services each host is providing, and so on. It supports many scanning methods, including UDP, TCP connect (), TCP SYN (half-open), and FTP.</a:t>
            </a:r>
          </a:p>
          <a:p>
            <a:r>
              <a:rPr lang="en-US" sz="1600" kern="1200" dirty="0">
                <a:solidFill>
                  <a:srgbClr val="3B454A"/>
                </a:solidFill>
                <a:latin typeface="+mj-lt"/>
                <a:ea typeface="+mn-ea"/>
                <a:cs typeface="+mn-cs"/>
              </a:rPr>
              <a:t>Ettercap: Ettercap is an all-in-one solution for man-in-the-middle assaults. It has live connection sniffing, on-the-fly content screening, and many other cool features. It can dissect numerous protocols both actively and passively, and it has a lot of capabilities for network and host investigation.</a:t>
            </a:r>
            <a:endParaRPr lang="en-US" sz="1600" kern="1200" dirty="0">
              <a:solidFill>
                <a:schemeClr val="tx2"/>
              </a:solidFill>
              <a:latin typeface="+mj-lt"/>
              <a:ea typeface="+mn-ea"/>
              <a:cs typeface="+mn-cs"/>
            </a:endParaRPr>
          </a:p>
        </p:txBody>
      </p:sp>
    </p:spTree>
    <p:extLst>
      <p:ext uri="{BB962C8B-B14F-4D97-AF65-F5344CB8AC3E}">
        <p14:creationId xmlns:p14="http://schemas.microsoft.com/office/powerpoint/2010/main" val="311586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6" name="Rectangle 27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77" name="Group 27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74" name="Straight Connector 27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8" name="Freeform: Shape 30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79" name="Freeform: Shape 30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80" name="Freeform: Shape 30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381" name="Group 309">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11" name="Straight Connector 310">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82" name="Rectangle 34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264" name="Picture 147" descr="CPU with binary numbers and blueprint">
            <a:extLst>
              <a:ext uri="{FF2B5EF4-FFF2-40B4-BE49-F238E27FC236}">
                <a16:creationId xmlns:a16="http://schemas.microsoft.com/office/drawing/2014/main" id="{4A129AD3-FC40-4A96-A3E8-DD16283A25C4}"/>
              </a:ext>
            </a:extLst>
          </p:cNvPr>
          <p:cNvPicPr>
            <a:picLocks noChangeAspect="1"/>
          </p:cNvPicPr>
          <p:nvPr/>
        </p:nvPicPr>
        <p:blipFill rotWithShape="1">
          <a:blip r:embed="rId2"/>
          <a:srcRect/>
          <a:stretch/>
        </p:blipFill>
        <p:spPr>
          <a:xfrm>
            <a:off x="20" y="10"/>
            <a:ext cx="12191980" cy="6857989"/>
          </a:xfrm>
          <a:prstGeom prst="rect">
            <a:avLst/>
          </a:prstGeom>
        </p:spPr>
      </p:pic>
      <p:sp>
        <p:nvSpPr>
          <p:cNvPr id="383" name="Flowchart: Document 342">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384" name="Group 344">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46" name="Straight Connector 345">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ABE8365-2612-4D71-876E-E2E021ED14F6}"/>
              </a:ext>
            </a:extLst>
          </p:cNvPr>
          <p:cNvSpPr>
            <a:spLocks noGrp="1"/>
          </p:cNvSpPr>
          <p:nvPr>
            <p:ph type="title"/>
          </p:nvPr>
        </p:nvSpPr>
        <p:spPr>
          <a:xfrm>
            <a:off x="537410" y="728905"/>
            <a:ext cx="4567990" cy="4285806"/>
          </a:xfrm>
        </p:spPr>
        <p:txBody>
          <a:bodyPr vert="horz" lIns="91440" tIns="45720" rIns="91440" bIns="45720" rtlCol="0" anchor="b">
            <a:normAutofit/>
          </a:bodyPr>
          <a:lstStyle/>
          <a:p>
            <a:r>
              <a:rPr lang="en-US" sz="1600" dirty="0"/>
              <a:t>In this project ,Ettercap application not used .all we need is simple command by installing all the tools and </a:t>
            </a:r>
            <a:r>
              <a:rPr lang="en-US" sz="1600" dirty="0" err="1"/>
              <a:t>wireshark</a:t>
            </a:r>
            <a:r>
              <a:rPr lang="en-US" sz="1600" dirty="0"/>
              <a:t>.</a:t>
            </a:r>
            <a:br>
              <a:rPr lang="en-US" sz="1600" dirty="0"/>
            </a:br>
            <a:br>
              <a:rPr lang="en-US" sz="1600" dirty="0"/>
            </a:br>
            <a:r>
              <a:rPr lang="en-US" sz="1600" dirty="0"/>
              <a:t>Now </a:t>
            </a:r>
            <a:r>
              <a:rPr lang="en-US" sz="1600"/>
              <a:t>let us </a:t>
            </a:r>
            <a:r>
              <a:rPr lang="en-US" sz="1600" dirty="0"/>
              <a:t>try and install the following tools by using commands.</a:t>
            </a:r>
            <a:br>
              <a:rPr lang="en-US" sz="1600" dirty="0"/>
            </a:br>
            <a:br>
              <a:rPr lang="en-US" sz="1600" dirty="0"/>
            </a:br>
            <a:r>
              <a:rPr lang="en-US" sz="1600" dirty="0"/>
              <a:t>For Wireshark,</a:t>
            </a:r>
            <a:br>
              <a:rPr lang="en-US" sz="1600" dirty="0"/>
            </a:br>
            <a:r>
              <a:rPr lang="en-US" sz="1600" dirty="0"/>
              <a:t>‘</a:t>
            </a:r>
            <a:r>
              <a:rPr lang="en-US" sz="1600" dirty="0" err="1"/>
              <a:t>sudo</a:t>
            </a:r>
            <a:r>
              <a:rPr lang="en-US" sz="1600" dirty="0"/>
              <a:t> apt install </a:t>
            </a:r>
            <a:r>
              <a:rPr lang="en-US" sz="1600" dirty="0" err="1"/>
              <a:t>wireshark</a:t>
            </a:r>
            <a:r>
              <a:rPr lang="en-US" sz="1600" dirty="0"/>
              <a:t>’</a:t>
            </a:r>
            <a:br>
              <a:rPr lang="en-US" sz="1600" dirty="0"/>
            </a:br>
            <a:br>
              <a:rPr lang="en-US" sz="1600" dirty="0"/>
            </a:br>
            <a:r>
              <a:rPr lang="en-US" sz="1600" dirty="0"/>
              <a:t>for </a:t>
            </a:r>
            <a:r>
              <a:rPr lang="en-US" sz="1600" dirty="0" err="1"/>
              <a:t>nmap</a:t>
            </a:r>
            <a:r>
              <a:rPr lang="en-US" sz="1600" dirty="0"/>
              <a:t>,</a:t>
            </a:r>
            <a:br>
              <a:rPr lang="en-US" sz="1600" dirty="0"/>
            </a:br>
            <a:r>
              <a:rPr lang="en-US" sz="1600" dirty="0"/>
              <a:t>‘</a:t>
            </a:r>
            <a:r>
              <a:rPr lang="en-US" sz="1600" dirty="0" err="1"/>
              <a:t>sudo</a:t>
            </a:r>
            <a:r>
              <a:rPr lang="en-US" sz="1600" dirty="0"/>
              <a:t> apt install </a:t>
            </a:r>
            <a:r>
              <a:rPr lang="en-US" sz="1600" dirty="0" err="1"/>
              <a:t>nmap</a:t>
            </a:r>
            <a:r>
              <a:rPr lang="en-US" sz="1600" dirty="0"/>
              <a:t>’</a:t>
            </a:r>
            <a:br>
              <a:rPr lang="en-US" sz="1600" dirty="0"/>
            </a:br>
            <a:br>
              <a:rPr lang="en-US" sz="1600" dirty="0"/>
            </a:br>
            <a:r>
              <a:rPr lang="en-US" sz="1600" dirty="0"/>
              <a:t>for Ettercap </a:t>
            </a:r>
            <a:br>
              <a:rPr lang="en-US" sz="1600" dirty="0"/>
            </a:br>
            <a:r>
              <a:rPr lang="en-US" sz="1600" dirty="0"/>
              <a:t>‘</a:t>
            </a:r>
            <a:r>
              <a:rPr lang="en-US" sz="1600" dirty="0" err="1"/>
              <a:t>sudo</a:t>
            </a:r>
            <a:r>
              <a:rPr lang="en-US" sz="1600" dirty="0"/>
              <a:t> apt install Ettercap-text-only’.</a:t>
            </a:r>
            <a:br>
              <a:rPr lang="en-US" sz="1400" dirty="0"/>
            </a:br>
            <a:br>
              <a:rPr lang="en-US" sz="1400" dirty="0"/>
            </a:br>
            <a:endParaRPr lang="en-US" sz="1400" dirty="0"/>
          </a:p>
        </p:txBody>
      </p:sp>
      <p:sp>
        <p:nvSpPr>
          <p:cNvPr id="3" name="Text Placeholder 2">
            <a:extLst>
              <a:ext uri="{FF2B5EF4-FFF2-40B4-BE49-F238E27FC236}">
                <a16:creationId xmlns:a16="http://schemas.microsoft.com/office/drawing/2014/main" id="{CA96581B-98DC-4A91-9BCB-F1C17B719782}"/>
              </a:ext>
            </a:extLst>
          </p:cNvPr>
          <p:cNvSpPr>
            <a:spLocks noGrp="1"/>
          </p:cNvSpPr>
          <p:nvPr>
            <p:ph type="body" idx="1"/>
          </p:nvPr>
        </p:nvSpPr>
        <p:spPr>
          <a:xfrm>
            <a:off x="5059680" y="4755232"/>
            <a:ext cx="45719" cy="45719"/>
          </a:xfrm>
        </p:spPr>
        <p:txBody>
          <a:bodyPr vert="horz" lIns="91440" tIns="45720" rIns="91440" bIns="45720" rtlCol="0">
            <a:normAutofit fontScale="25000" lnSpcReduction="20000"/>
          </a:bodyPr>
          <a:lstStyle/>
          <a:p>
            <a:endParaRPr lang="en-US" sz="2200" kern="1200" dirty="0">
              <a:latin typeface="+mn-lt"/>
              <a:ea typeface="+mn-ea"/>
              <a:cs typeface="+mn-cs"/>
            </a:endParaRPr>
          </a:p>
        </p:txBody>
      </p:sp>
    </p:spTree>
    <p:extLst>
      <p:ext uri="{BB962C8B-B14F-4D97-AF65-F5344CB8AC3E}">
        <p14:creationId xmlns:p14="http://schemas.microsoft.com/office/powerpoint/2010/main" val="104316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99" name="Group 19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0" name="Straight Connector 19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5" name="Straight Connector 22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6" name="Straight Connector 22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30" name="Freeform: Shape 22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32" name="Freeform: Shape 23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34" name="Rectangle 233">
            <a:extLst>
              <a:ext uri="{FF2B5EF4-FFF2-40B4-BE49-F238E27FC236}">
                <a16:creationId xmlns:a16="http://schemas.microsoft.com/office/drawing/2014/main" id="{98BA8A65-CE81-4455-BBE4-44A50F7F2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36" name="Group 235">
            <a:extLst>
              <a:ext uri="{FF2B5EF4-FFF2-40B4-BE49-F238E27FC236}">
                <a16:creationId xmlns:a16="http://schemas.microsoft.com/office/drawing/2014/main" id="{9EDF87F2-291D-4883-9216-EAA71CB3B7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37" name="Straight Connector 236">
              <a:extLst>
                <a:ext uri="{FF2B5EF4-FFF2-40B4-BE49-F238E27FC236}">
                  <a16:creationId xmlns:a16="http://schemas.microsoft.com/office/drawing/2014/main" id="{AD37ADDE-5448-4A02-9A0C-3E4968AF9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9429DFC-27A3-4CFF-9E30-7ED320B300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DEB79DB-4B05-4AC6-881A-E97A3082E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0404851-1673-46CC-833D-AC6494E078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5C50477-EC77-4095-94FF-0BFAA0B214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B802BF-BDB1-4221-9442-147EF5AC9A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263153D-B3E8-4535-90DC-8CDD3C472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5B7B9BD-05AA-4D1F-8BDF-26F67BE538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6F38315-406B-4770-A4FB-86A9E6440F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0CE5D423-F4F1-4B18-8AD4-31D4F5083B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187FB06-DE4E-493B-A696-957DCFADBE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6E39755-4FBD-4812-AC48-D2043D9472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1E9AEA4-DD35-4FE9-BD69-61A5E79545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A6E482D-881E-496A-AB7A-1379C1B0CB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B7A1B43-7048-436D-AED6-1F00FEF79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32A786C-360B-44AD-A527-8B9EA72669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F29120E-99B1-4C86-967E-D02C67098B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A6D33A31-308B-4B99-A85E-AE4F687378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BFFE008-F20F-4A01-AB6E-E05BCD0CC1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5F01097-15C3-4486-88B0-DD01CAED73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288C9D0-7C0C-4D8F-9BD8-19650C52B7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7" name="Straight Connector 257">
              <a:extLst>
                <a:ext uri="{FF2B5EF4-FFF2-40B4-BE49-F238E27FC236}">
                  <a16:creationId xmlns:a16="http://schemas.microsoft.com/office/drawing/2014/main" id="{BF351F2A-793E-469B-A71B-6F878C07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64C8EC-7D36-4AE1-BA3C-1413F20F8A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8" name="Straight Connector 259">
              <a:extLst>
                <a:ext uri="{FF2B5EF4-FFF2-40B4-BE49-F238E27FC236}">
                  <a16:creationId xmlns:a16="http://schemas.microsoft.com/office/drawing/2014/main" id="{1BE8866B-6A10-4D88-993A-29EF188430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69DE05D-8016-41BB-B79B-466771309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9" name="Straight Connector 261">
              <a:extLst>
                <a:ext uri="{FF2B5EF4-FFF2-40B4-BE49-F238E27FC236}">
                  <a16:creationId xmlns:a16="http://schemas.microsoft.com/office/drawing/2014/main" id="{8B652149-5966-47B8-B77C-9E46BCA84F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04942AD-74ED-4E5C-B524-934391F963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0" name="Straight Connector 263">
              <a:extLst>
                <a:ext uri="{FF2B5EF4-FFF2-40B4-BE49-F238E27FC236}">
                  <a16:creationId xmlns:a16="http://schemas.microsoft.com/office/drawing/2014/main" id="{815C411A-5E18-4539-BCCB-AAF2EF3733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ED6F976-E62C-4FA9-8F83-DFE7B1EC9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7" name="Freeform: Shape 266">
            <a:extLst>
              <a:ext uri="{FF2B5EF4-FFF2-40B4-BE49-F238E27FC236}">
                <a16:creationId xmlns:a16="http://schemas.microsoft.com/office/drawing/2014/main" id="{18842A50-8561-4C59-A743-33496DBF4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269" name="Group 268">
            <a:extLst>
              <a:ext uri="{FF2B5EF4-FFF2-40B4-BE49-F238E27FC236}">
                <a16:creationId xmlns:a16="http://schemas.microsoft.com/office/drawing/2014/main" id="{F278A5F3-E255-451F-99E2-9C640E74A5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70" name="Straight Connector 269">
              <a:extLst>
                <a:ext uri="{FF2B5EF4-FFF2-40B4-BE49-F238E27FC236}">
                  <a16:creationId xmlns:a16="http://schemas.microsoft.com/office/drawing/2014/main" id="{91327D85-948D-4860-A91E-7C5E9AB85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221525D-46CB-41C8-9651-41250638C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FA24968-5D61-4B28-9CB5-7A10CDDEA4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6927590-6EBD-40EF-89D6-D712B1F7A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7D33A3F-C7F0-4059-9AB1-0E6A4EB66A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5295CDD-D760-4A87-AEA0-94BD46CE23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17A9D50-2D47-4D70-8580-AA9103BD93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F3BA4B-80F8-45F2-A719-B7C67736E1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E1DA1CF-45DC-43FD-9FD8-715D25E5D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9639415-D874-4123-B983-D8B1707BBD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27731F-03D1-4B5C-A45A-06EF45DB05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98AB96B-8405-4715-A4EA-2F8255E4C4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F06D93F-BDE5-4E03-BE34-A7C768A342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6005B7-8BA7-4739-BE4C-AECAEB83F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1956C3C-F6C6-4C87-8360-BFC52FB3C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77EBC38-365D-4890-887E-9EF4BBE63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84FDA98-EF7E-4F56-8791-D14BA8E4F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2F22CD6-6FE5-4E6B-A8F7-287B70C485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9D855CE-463E-46A8-A331-6FC823BCD9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9A01A232-8B78-4A73-8D7B-522ECBBCD1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82F90ED-B0DD-4E05-BFB5-B5331E3F61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20B0BCE-E568-40AE-9E2A-16FB68831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0C9987A-10E2-41DC-9BFA-102A824EFC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955C7DE-8E0B-4FE5-82AF-D25DD58A3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7F15A4F-95FB-4DE8-AD68-9682080A0D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1" name="Straight Connector 294">
              <a:extLst>
                <a:ext uri="{FF2B5EF4-FFF2-40B4-BE49-F238E27FC236}">
                  <a16:creationId xmlns:a16="http://schemas.microsoft.com/office/drawing/2014/main" id="{FF8CC313-2C4E-417F-8592-721B757FBA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2" name="Straight Connector 295">
              <a:extLst>
                <a:ext uri="{FF2B5EF4-FFF2-40B4-BE49-F238E27FC236}">
                  <a16:creationId xmlns:a16="http://schemas.microsoft.com/office/drawing/2014/main" id="{E215356B-A22D-49C0-A458-59F7CCEDD4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296">
              <a:extLst>
                <a:ext uri="{FF2B5EF4-FFF2-40B4-BE49-F238E27FC236}">
                  <a16:creationId xmlns:a16="http://schemas.microsoft.com/office/drawing/2014/main" id="{B161CAAF-62A7-4621-9C13-0E9A33A89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4" name="Straight Connector 297">
              <a:extLst>
                <a:ext uri="{FF2B5EF4-FFF2-40B4-BE49-F238E27FC236}">
                  <a16:creationId xmlns:a16="http://schemas.microsoft.com/office/drawing/2014/main" id="{9AB3B177-3161-4ABC-AEF5-8B01AB352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75" name="Rectangle 29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6" name="Rectangle 301">
            <a:extLst>
              <a:ext uri="{FF2B5EF4-FFF2-40B4-BE49-F238E27FC236}">
                <a16:creationId xmlns:a16="http://schemas.microsoft.com/office/drawing/2014/main" id="{F8DD0EAF-BF73-48D8-A426-3085C4B88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7" name="Right Triangle 303">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8" name="Group 305">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7" name="Straight Connector 306">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0" name="Straight Connector 310">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1" name="Straight Connector 312">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2" name="Straight Connector 343">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3" name="Straight Connector 345">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4" name="Straight Connector 347">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5" name="Straight Connector 349">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7" name="Straight Connector 382">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8" name="Straight Connector 413">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9" name="Straight Connector 415">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0" name="Straight Connector 417">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1" name="Straight Connector 419">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87AE928-C444-4AB6-9D2E-B50298A28842}"/>
              </a:ext>
            </a:extLst>
          </p:cNvPr>
          <p:cNvSpPr>
            <a:spLocks noGrp="1"/>
          </p:cNvSpPr>
          <p:nvPr>
            <p:ph type="title"/>
          </p:nvPr>
        </p:nvSpPr>
        <p:spPr>
          <a:xfrm>
            <a:off x="453143" y="725467"/>
            <a:ext cx="5293108" cy="969901"/>
          </a:xfrm>
        </p:spPr>
        <p:txBody>
          <a:bodyPr vert="horz" lIns="91440" tIns="45720" rIns="91440" bIns="45720" rtlCol="0" anchor="b">
            <a:normAutofit/>
          </a:bodyPr>
          <a:lstStyle/>
          <a:p>
            <a:r>
              <a:rPr lang="en-US" sz="1600" dirty="0">
                <a:solidFill>
                  <a:schemeClr val="tx2">
                    <a:alpha val="80000"/>
                  </a:schemeClr>
                </a:solidFill>
              </a:rPr>
              <a:t>Well by using the Nmap command with our IP address (192.168.2.74/24), it starts scanning all the hosts which are connected to the same network. </a:t>
            </a:r>
          </a:p>
        </p:txBody>
      </p:sp>
      <p:sp>
        <p:nvSpPr>
          <p:cNvPr id="3" name="Text Placeholder 2">
            <a:extLst>
              <a:ext uri="{FF2B5EF4-FFF2-40B4-BE49-F238E27FC236}">
                <a16:creationId xmlns:a16="http://schemas.microsoft.com/office/drawing/2014/main" id="{5C7C3D52-2F04-450F-A505-C710DB4D0ABF}"/>
              </a:ext>
            </a:extLst>
          </p:cNvPr>
          <p:cNvSpPr>
            <a:spLocks noGrp="1"/>
          </p:cNvSpPr>
          <p:nvPr>
            <p:ph type="body" idx="1"/>
          </p:nvPr>
        </p:nvSpPr>
        <p:spPr>
          <a:xfrm>
            <a:off x="453142" y="2452885"/>
            <a:ext cx="5414255" cy="2709747"/>
          </a:xfrm>
        </p:spPr>
        <p:txBody>
          <a:bodyPr vert="horz" lIns="91440" tIns="45720" rIns="91440" bIns="45720" rtlCol="0">
            <a:normAutofit/>
          </a:bodyPr>
          <a:lstStyle/>
          <a:p>
            <a:r>
              <a:rPr lang="en-US" sz="1600" dirty="0">
                <a:solidFill>
                  <a:schemeClr val="tx2">
                    <a:alpha val="80000"/>
                  </a:schemeClr>
                </a:solidFill>
                <a:latin typeface="+mj-lt"/>
              </a:rPr>
              <a:t>Another</a:t>
            </a:r>
            <a:r>
              <a:rPr lang="en-US" sz="1600" kern="1200" dirty="0">
                <a:solidFill>
                  <a:schemeClr val="tx2">
                    <a:alpha val="80000"/>
                  </a:schemeClr>
                </a:solidFill>
                <a:latin typeface="+mj-lt"/>
                <a:ea typeface="+mn-ea"/>
                <a:cs typeface="+mn-cs"/>
              </a:rPr>
              <a:t> </a:t>
            </a:r>
            <a:r>
              <a:rPr lang="en-US" sz="1600" dirty="0">
                <a:solidFill>
                  <a:schemeClr val="tx2">
                    <a:alpha val="80000"/>
                  </a:schemeClr>
                </a:solidFill>
                <a:latin typeface="+mj-lt"/>
              </a:rPr>
              <a:t>snip shows the scanned hosts which are nearby .so I have poisoned  one of my friends PI which has IP address of 192.168.2.46 and MAC address is B8:27:EB:7F:25:1E .</a:t>
            </a:r>
          </a:p>
          <a:p>
            <a:r>
              <a:rPr lang="en-US" sz="1600" dirty="0">
                <a:solidFill>
                  <a:schemeClr val="tx2">
                    <a:alpha val="80000"/>
                  </a:schemeClr>
                </a:solidFill>
                <a:latin typeface="+mj-lt"/>
              </a:rPr>
              <a:t>Or else I can attack anyone from the scanned 13 hosts. But I choose one particular IP.</a:t>
            </a:r>
            <a:endParaRPr lang="en-US" sz="1600" kern="1200" dirty="0">
              <a:solidFill>
                <a:schemeClr val="tx2">
                  <a:alpha val="80000"/>
                </a:schemeClr>
              </a:solidFill>
              <a:latin typeface="+mj-lt"/>
              <a:ea typeface="+mn-ea"/>
              <a:cs typeface="+mn-cs"/>
            </a:endParaRPr>
          </a:p>
        </p:txBody>
      </p:sp>
      <p:pic>
        <p:nvPicPr>
          <p:cNvPr id="5" name="Picture 4" descr="A picture containing text, electronics, display, screenshot&#10;&#10;Description automatically generated">
            <a:extLst>
              <a:ext uri="{FF2B5EF4-FFF2-40B4-BE49-F238E27FC236}">
                <a16:creationId xmlns:a16="http://schemas.microsoft.com/office/drawing/2014/main" id="{79EE7436-BD96-44C5-BB54-2A36489E35C8}"/>
              </a:ext>
            </a:extLst>
          </p:cNvPr>
          <p:cNvPicPr>
            <a:picLocks noChangeAspect="1"/>
          </p:cNvPicPr>
          <p:nvPr/>
        </p:nvPicPr>
        <p:blipFill rotWithShape="1">
          <a:blip r:embed="rId2">
            <a:extLst>
              <a:ext uri="{28A0092B-C50C-407E-A947-70E740481C1C}">
                <a14:useLocalDpi xmlns:a14="http://schemas.microsoft.com/office/drawing/2010/main" val="0"/>
              </a:ext>
            </a:extLst>
          </a:blip>
          <a:srcRect t="9029" r="3" b="4815"/>
          <a:stretch/>
        </p:blipFill>
        <p:spPr>
          <a:xfrm>
            <a:off x="6307738" y="-12"/>
            <a:ext cx="5884248" cy="3434754"/>
          </a:xfrm>
          <a:custGeom>
            <a:avLst/>
            <a:gdLst/>
            <a:ahLst/>
            <a:cxnLst/>
            <a:rect l="l" t="t" r="r" b="b"/>
            <a:pathLst>
              <a:path w="5884248" h="3434754">
                <a:moveTo>
                  <a:pt x="316869" y="0"/>
                </a:moveTo>
                <a:lnTo>
                  <a:pt x="5884248" y="0"/>
                </a:lnTo>
                <a:lnTo>
                  <a:pt x="5884248" y="3434754"/>
                </a:lnTo>
                <a:lnTo>
                  <a:pt x="325503" y="3434754"/>
                </a:lnTo>
                <a:lnTo>
                  <a:pt x="323244" y="3429005"/>
                </a:lnTo>
                <a:cubicBezTo>
                  <a:pt x="17667" y="2624343"/>
                  <a:pt x="-174229" y="1819680"/>
                  <a:pt x="229286" y="307795"/>
                </a:cubicBezTo>
                <a:close/>
              </a:path>
            </a:pathLst>
          </a:custGeom>
        </p:spPr>
      </p:pic>
      <p:pic>
        <p:nvPicPr>
          <p:cNvPr id="7" name="Picture 6" descr="A computer screen capture&#10;&#10;Description automatically generated with medium confidence">
            <a:extLst>
              <a:ext uri="{FF2B5EF4-FFF2-40B4-BE49-F238E27FC236}">
                <a16:creationId xmlns:a16="http://schemas.microsoft.com/office/drawing/2014/main" id="{77A3C484-D773-46DA-B200-B85F53FD4A3F}"/>
              </a:ext>
            </a:extLst>
          </p:cNvPr>
          <p:cNvPicPr>
            <a:picLocks noChangeAspect="1"/>
          </p:cNvPicPr>
          <p:nvPr/>
        </p:nvPicPr>
        <p:blipFill rotWithShape="1">
          <a:blip r:embed="rId3">
            <a:extLst>
              <a:ext uri="{28A0092B-C50C-407E-A947-70E740481C1C}">
                <a14:useLocalDpi xmlns:a14="http://schemas.microsoft.com/office/drawing/2010/main" val="0"/>
              </a:ext>
            </a:extLst>
          </a:blip>
          <a:srcRect t="10901" r="1" b="1"/>
          <a:stretch/>
        </p:blipFill>
        <p:spPr>
          <a:xfrm>
            <a:off x="6632063" y="3431708"/>
            <a:ext cx="5559947" cy="3430537"/>
          </a:xfrm>
          <a:custGeom>
            <a:avLst/>
            <a:gdLst/>
            <a:ahLst/>
            <a:cxnLst/>
            <a:rect l="l" t="t" r="r" b="b"/>
            <a:pathLst>
              <a:path w="5559947" h="3430537">
                <a:moveTo>
                  <a:pt x="0" y="0"/>
                </a:moveTo>
                <a:lnTo>
                  <a:pt x="5559947" y="0"/>
                </a:lnTo>
                <a:lnTo>
                  <a:pt x="5559947" y="3430537"/>
                </a:lnTo>
                <a:lnTo>
                  <a:pt x="780186" y="3430537"/>
                </a:lnTo>
                <a:cubicBezTo>
                  <a:pt x="780186" y="1928500"/>
                  <a:pt x="431602" y="1083605"/>
                  <a:pt x="126095" y="320852"/>
                </a:cubicBezTo>
                <a:close/>
              </a:path>
            </a:pathLst>
          </a:custGeom>
        </p:spPr>
      </p:pic>
    </p:spTree>
    <p:extLst>
      <p:ext uri="{BB962C8B-B14F-4D97-AF65-F5344CB8AC3E}">
        <p14:creationId xmlns:p14="http://schemas.microsoft.com/office/powerpoint/2010/main" val="69473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4" name="Group 13">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Freeform: Shape 44">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9" name="Rectangle 48">
            <a:extLst>
              <a:ext uri="{FF2B5EF4-FFF2-40B4-BE49-F238E27FC236}">
                <a16:creationId xmlns:a16="http://schemas.microsoft.com/office/drawing/2014/main" id="{63F76E1C-FC69-44F6-935D-9FD6397B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1" name="Group 50">
            <a:extLst>
              <a:ext uri="{FF2B5EF4-FFF2-40B4-BE49-F238E27FC236}">
                <a16:creationId xmlns:a16="http://schemas.microsoft.com/office/drawing/2014/main" id="{AB3C4E00-6B18-4CF8-9DC2-021622967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77E7ABFD-4E2F-460B-8571-E350D0FC7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C184D3-4C2A-44EE-A262-2E3C6842AE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C4B643-3D84-4CB1-BEEE-CB9B1D353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B398A65-DA43-4776-BDAA-279642F56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9646011-DF03-4FDE-B8BB-0AE0F89F34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40D352-E7ED-47DC-BE8E-C9FEF77A5D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DB5D5B-5AE4-4DAB-8141-FCDB662317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8EEF6B7-AD60-428F-B6B8-2238AA57D9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8CDB8-6AD1-4729-8490-32C346B65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8E25F4-254A-4197-9ADB-F0C5ADBE4C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6A3F39-2E01-4422-9A9B-45B4EF2F9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89EE711-BFF1-4294-9012-82022ED731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86C175-76D7-4C6F-807C-C70ED9847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95DB0DA-F298-46F5-859B-F63BFF39C6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B802C45-F77C-47E5-92CF-B8E7CC1757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4382CF-AB3E-45B3-B1DE-A048D6B45B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7406E1-9B70-4704-ADE3-164CA49C15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4B1505-38F1-43E4-A215-624F3C28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10358C0-5CC8-4841-B5E4-E72FC83FB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6938537-63B0-45D6-8D4B-12C7CBB4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015E06D-5EA4-41D7-81ED-46FC62E30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C5760A-F5E0-4888-9EE8-99457C481D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B505B7F-5D39-4E4A-8824-3B1A015647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7C9669-FA4D-4891-BD61-BA8A3D639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252FB45-210F-4354-9D8E-005E2578BE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E3F9A75-1D01-443A-813C-F9CE58F561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3E4BAE-6E09-4139-9A77-C0BCAB270A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5A77689-BF30-4CAF-8EE7-92A3A1E87B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097EE4C-0335-4AA3-BF62-E15062FFC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2" name="Freeform: Shape 81">
            <a:extLst>
              <a:ext uri="{FF2B5EF4-FFF2-40B4-BE49-F238E27FC236}">
                <a16:creationId xmlns:a16="http://schemas.microsoft.com/office/drawing/2014/main" id="{62FC2A78-9BA8-46A3-B2FC-D2536540C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4" name="Group 83">
            <a:extLst>
              <a:ext uri="{FF2B5EF4-FFF2-40B4-BE49-F238E27FC236}">
                <a16:creationId xmlns:a16="http://schemas.microsoft.com/office/drawing/2014/main" id="{12F6BB95-E3D7-4E0D-B657-19A7A700D5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5" name="Straight Connector 84">
              <a:extLst>
                <a:ext uri="{FF2B5EF4-FFF2-40B4-BE49-F238E27FC236}">
                  <a16:creationId xmlns:a16="http://schemas.microsoft.com/office/drawing/2014/main" id="{4BB59D20-8878-4BE1-A373-5A06B03A0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C95D79-E360-4A9D-9734-36CBC93E70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35E6A9-BB47-4AF0-9704-34A3E3332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E9E767C-C7A3-4C9E-BB5A-A6C7A55CB7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14E9D6E-9E89-4243-9ABF-D53E899DE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763B0DB-5EDC-4940-914A-B1AEB112E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2A229E1-C295-4D87-8D5A-8D23A49E7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191967F-41E6-4FB0-8EDD-887461FDE2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488BC40-49ED-4A65-BFDD-42C2380AC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B9873C2-1A36-4C3B-A846-B2DE9329E7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554750-AAD3-49D1-94C7-97D45697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D14B09A-44BF-46D9-94A1-76D33A3912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ADE71B3-A935-4125-A959-9B82465AED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9AC835-5101-4FBA-9BDB-1E4D1DF7EB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6DFCDBC-985F-4743-833F-BD55DDC36C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116F6F7-AD3C-43D6-B98D-44897F0EB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90822A4-6A86-4617-A472-CE7F9A0BB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9CD6272-DC88-46BD-BAF4-0CA0DD4DBA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3F1AD65-F542-413F-9CBD-C2533F717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E5DB73A-E5E6-4F3C-AA74-78F7C52828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BC080D5-DE50-4633-A72B-29C94D623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15F852F-3D9E-4F8E-B38C-3A3FE5A00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47B63D4-9AD6-4481-B5C7-03A9A1B8A7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B7CEAE6-B9C0-42D7-8770-69D8A3D06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5E117AB-9AD5-4F2A-8CE9-55DD704E7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9F1B50-E102-4170-B38D-DC23966647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8834EA0-11D6-48D2-9885-36869DDFBA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59B5C28-9F05-4598-B55E-100BAA98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BD7EE85-29AF-444F-B17B-299BBAFC02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15" name="Rectangle 114">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7" name="Rectangle 116">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9" name="Right Triangle 118">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0B6C48B2-8296-4312-8901-93BB7735D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0" y="4114802"/>
            <a:ext cx="12211777" cy="2743198"/>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23" name="Group 122">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4" name="Straight Connector 123">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46082B8-9765-4C3D-9C81-5F69B0DB2A89}"/>
              </a:ext>
            </a:extLst>
          </p:cNvPr>
          <p:cNvSpPr>
            <a:spLocks noGrp="1"/>
          </p:cNvSpPr>
          <p:nvPr>
            <p:ph type="title"/>
          </p:nvPr>
        </p:nvSpPr>
        <p:spPr>
          <a:xfrm>
            <a:off x="453142" y="168275"/>
            <a:ext cx="6542916" cy="1503293"/>
          </a:xfrm>
        </p:spPr>
        <p:txBody>
          <a:bodyPr vert="horz" lIns="91440" tIns="45720" rIns="91440" bIns="45720" rtlCol="0" anchor="ctr">
            <a:normAutofit/>
          </a:bodyPr>
          <a:lstStyle/>
          <a:p>
            <a:r>
              <a:rPr lang="en-US" sz="1600" dirty="0">
                <a:solidFill>
                  <a:schemeClr val="tx2"/>
                </a:solidFill>
              </a:rPr>
              <a:t>Now by using the simple following command ‘</a:t>
            </a:r>
            <a:r>
              <a:rPr lang="en-US" sz="1600" dirty="0" err="1">
                <a:solidFill>
                  <a:schemeClr val="tx2"/>
                </a:solidFill>
              </a:rPr>
              <a:t>sudo</a:t>
            </a:r>
            <a:r>
              <a:rPr lang="en-US" sz="1600" dirty="0">
                <a:solidFill>
                  <a:schemeClr val="tx2"/>
                </a:solidFill>
              </a:rPr>
              <a:t> Ettercap –T –S –</a:t>
            </a:r>
            <a:r>
              <a:rPr lang="en-US" sz="1600" dirty="0" err="1">
                <a:solidFill>
                  <a:schemeClr val="tx2"/>
                </a:solidFill>
              </a:rPr>
              <a:t>i</a:t>
            </a:r>
            <a:r>
              <a:rPr lang="en-US" sz="1600" dirty="0">
                <a:solidFill>
                  <a:schemeClr val="tx2"/>
                </a:solidFill>
              </a:rPr>
              <a:t> (interface) –M </a:t>
            </a:r>
            <a:r>
              <a:rPr lang="en-US" sz="1600" dirty="0" err="1">
                <a:solidFill>
                  <a:schemeClr val="tx2"/>
                </a:solidFill>
              </a:rPr>
              <a:t>arp</a:t>
            </a:r>
            <a:r>
              <a:rPr lang="en-US" sz="1600" dirty="0">
                <a:solidFill>
                  <a:schemeClr val="tx2"/>
                </a:solidFill>
              </a:rPr>
              <a:t> : remote /192.168.2.1// /192.168.2.46// ’ .so that no need to open Ettercap . Gateway IP address and the Victims IP address is given</a:t>
            </a:r>
          </a:p>
        </p:txBody>
      </p:sp>
      <p:sp>
        <p:nvSpPr>
          <p:cNvPr id="3" name="Text Placeholder 2">
            <a:extLst>
              <a:ext uri="{FF2B5EF4-FFF2-40B4-BE49-F238E27FC236}">
                <a16:creationId xmlns:a16="http://schemas.microsoft.com/office/drawing/2014/main" id="{6B2675B4-D410-43D0-BEDB-B9CA8F3C0337}"/>
              </a:ext>
            </a:extLst>
          </p:cNvPr>
          <p:cNvSpPr>
            <a:spLocks noGrp="1"/>
          </p:cNvSpPr>
          <p:nvPr>
            <p:ph type="body" idx="1"/>
          </p:nvPr>
        </p:nvSpPr>
        <p:spPr>
          <a:xfrm>
            <a:off x="7188593" y="168276"/>
            <a:ext cx="4612131" cy="1065412"/>
          </a:xfrm>
        </p:spPr>
        <p:txBody>
          <a:bodyPr vert="horz" lIns="91440" tIns="45720" rIns="91440" bIns="45720" rtlCol="0" anchor="ctr">
            <a:normAutofit/>
          </a:bodyPr>
          <a:lstStyle/>
          <a:p>
            <a:r>
              <a:rPr lang="en-US" sz="1600" kern="1200" dirty="0">
                <a:solidFill>
                  <a:schemeClr val="tx2"/>
                </a:solidFill>
                <a:latin typeface="+mj-lt"/>
                <a:ea typeface="+mn-ea"/>
                <a:cs typeface="+mn-cs"/>
              </a:rPr>
              <a:t>Secondly, it starts ARP poisoning targets which is given in the command and sniffing .</a:t>
            </a:r>
          </a:p>
        </p:txBody>
      </p:sp>
      <p:pic>
        <p:nvPicPr>
          <p:cNvPr id="5" name="Picture 4" descr="A screenshot of a computer&#10;&#10;Description automatically generated with medium confidence">
            <a:extLst>
              <a:ext uri="{FF2B5EF4-FFF2-40B4-BE49-F238E27FC236}">
                <a16:creationId xmlns:a16="http://schemas.microsoft.com/office/drawing/2014/main" id="{089953E6-A933-446E-ACF5-2DED2B968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8" y="2831612"/>
            <a:ext cx="5359366" cy="3416596"/>
          </a:xfrm>
          <a:prstGeom prst="rect">
            <a:avLst/>
          </a:prstGeom>
        </p:spPr>
      </p:pic>
      <p:pic>
        <p:nvPicPr>
          <p:cNvPr id="7" name="Picture 6" descr="Text&#10;&#10;Description automatically generated">
            <a:extLst>
              <a:ext uri="{FF2B5EF4-FFF2-40B4-BE49-F238E27FC236}">
                <a16:creationId xmlns:a16="http://schemas.microsoft.com/office/drawing/2014/main" id="{13863001-5C9F-41F7-A4E5-5AE198255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815" y="2912006"/>
            <a:ext cx="5359361" cy="3336202"/>
          </a:xfrm>
          <a:prstGeom prst="rect">
            <a:avLst/>
          </a:prstGeom>
        </p:spPr>
      </p:pic>
    </p:spTree>
    <p:extLst>
      <p:ext uri="{BB962C8B-B14F-4D97-AF65-F5344CB8AC3E}">
        <p14:creationId xmlns:p14="http://schemas.microsoft.com/office/powerpoint/2010/main" val="2086963191"/>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537</TotalTime>
  <Words>1179</Words>
  <Application>Microsoft Office PowerPoint</Application>
  <PresentationFormat>Widescreen</PresentationFormat>
  <Paragraphs>35</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 LT Pro</vt:lpstr>
      <vt:lpstr>Posterama</vt:lpstr>
      <vt:lpstr>SineVTI</vt:lpstr>
      <vt:lpstr>Man In The Middle Attack(MITM)</vt:lpstr>
      <vt:lpstr>B00828528 Mathangi-V@ulster.ac.uk      Ulster University  Jordonstown  Msc Internet Of Things Full Time</vt:lpstr>
      <vt:lpstr>Agenda :</vt:lpstr>
      <vt:lpstr>Raspberry pi:     The Raspberry Pi is a small, low-cost computer produced by the Raspberry Pi Foundation , a UK-based educational foundation dedicated to promote the use of Raspberry Pi in classrooms to enhance the educational experience in computer science. Students can use the Raspberry Pi to experiment with numerous facets of technology at a low cost. The Raspberry Pi may run a variety of Linux-based operating systems, although it usually comes pre-installed with the Raspbian OS, which is free software provided by the Raspberry Pi Foundation. The Raspberry Pi may be accessed remotely or linked to any device that has an HDMI connector.  . The Raspberry Pi 2 is an inexpensive device that can be used for a variety of projects including, but not limited to.  The overall goal of this project is to experience aspects of information security and by using the one of the best attack called Man In the middle (MITM)</vt:lpstr>
      <vt:lpstr>MITM:  Man in the middle A Man-in-the-Middle assault occurs when an attacker inserts him/herself between two parties in communication. The two parties are completely oblivious of this and assume they are simply speaking with one another. The attacker must be on the same network as the targets in order to carry out this attack . It will be possible to collect various information once in between the victim and the router.  In short, by using the pi Linux based OS  will continue the best attack . whereas using protocol and sniffing techniques and tools ,need to talk with host with the given IP addresses and   it references the ARP cache to resolve the IP address to a MAC address. Hence attacker can sniff all the private  traffic  between hosts and the valuable information can be taken out from the traffic.</vt:lpstr>
      <vt:lpstr>METHODOLOGY </vt:lpstr>
      <vt:lpstr>In this project ,Ettercap application not used .all we need is simple command by installing all the tools and wireshark.  Now let us try and install the following tools by using commands.  For Wireshark, ‘sudo apt install wireshark’  for nmap, ‘sudo apt install nmap’  for Ettercap  ‘sudo apt install Ettercap-text-only’.  </vt:lpstr>
      <vt:lpstr>Well by using the Nmap command with our IP address (192.168.2.74/24), it starts scanning all the hosts which are connected to the same network. </vt:lpstr>
      <vt:lpstr>Now by using the simple following command ‘sudo Ettercap –T –S –i (interface) –M arp : remote /192.168.2.1// /192.168.2.46// ’ .so that no need to open Ettercap . Gateway IP address and the Victims IP address is given</vt:lpstr>
      <vt:lpstr>Through Wireshark data is captured and poisoned the victims IP.as in image clearly evident that victim is browsing the duck duckgo.com </vt:lpstr>
      <vt:lpstr>Here comes the interesting part that victims mqtt protocol , who is already poisoned.   In screenshots it is clearly evident that one is victim and another is attacker. So I poisoned both victim and another attacker.  At last captured all the data and saved as a Pcap file.</vt:lpstr>
      <vt:lpstr>.</vt:lpstr>
      <vt:lpstr>Through A-packets can  capture all the network traffic, and duck duck go is browsed by the victim .so we can see all the relation connected to routers. </vt:lpstr>
      <vt:lpstr>Overview of the connections and the browsed history of the  victim. whereas we can observe download and upload  destinations.</vt:lpstr>
      <vt:lpstr>This is another evidence of the  (192.168.2.46) victims DNS ,which is duck duck go</vt:lpstr>
      <vt:lpstr>Conclusion:  Man in the Middle is one of the classic hacking attacks. It has many varieties, but on a local area network (LAN) , ARP  poisoning is one of the favorite. In this way, the attacker has total access to all packet traffic and can thereby read and alter the traffic . Well by capturing all the victims  data and analyzed through the Wireshark  .in addition ,A-packets are used to study the complete analysis one by one connections protocols such as DNS, http, MQtt etc.    </vt:lpstr>
      <vt:lpstr>Thank you   Vineeth Mathangi (B00828528)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 In The Middle Attack(MITM)</dc:title>
  <dc:creator>vineeth mathangi</dc:creator>
  <cp:lastModifiedBy>vineeth mathangi</cp:lastModifiedBy>
  <cp:revision>1</cp:revision>
  <dcterms:created xsi:type="dcterms:W3CDTF">2021-12-07T10:35:52Z</dcterms:created>
  <dcterms:modified xsi:type="dcterms:W3CDTF">2021-12-09T15:20:57Z</dcterms:modified>
</cp:coreProperties>
</file>